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315" r:id="rId8"/>
    <p:sldId id="301" r:id="rId9"/>
    <p:sldId id="323" r:id="rId10"/>
    <p:sldId id="324" r:id="rId11"/>
    <p:sldId id="326" r:id="rId12"/>
    <p:sldId id="340" r:id="rId13"/>
    <p:sldId id="341" r:id="rId14"/>
    <p:sldId id="344" r:id="rId15"/>
    <p:sldId id="348" r:id="rId16"/>
    <p:sldId id="349" r:id="rId17"/>
    <p:sldId id="352" r:id="rId18"/>
    <p:sldId id="274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9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31/03/2025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31/03/2025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3F5F-8637-1F3A-5EB9-0E4755D4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E5CB899-93E0-04CD-4BBB-CA68FDBE0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CE2F3D-28E1-51C8-2B17-4EF60CFC2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4E11D05-A09B-493F-60B8-5BB920AE5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21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C859-D0A5-079C-BAD3-8B0EBD2E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D4515F0-F5DB-13F4-8A15-8AB7F670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2F55F7-9B80-ED4B-9B90-DE80CE501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475CC85-E0C5-36D4-D83B-AF14F5530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109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EC58-8CCB-2631-D676-C43B656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7842BEC-3A1E-9408-577C-4C91833E5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C38AAA-F2A9-2727-2498-6DC0B3254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ACAD61D-D4E8-BC7F-B026-F82E7B29D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8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1959-4A02-CEF7-F988-73128A1A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66084F8-573E-0A42-49ED-0C5C85215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53296A-A34D-D4BC-CC7B-E55B69092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C171E76-AC0C-8B46-4C2D-C6FB507CF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1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FC88-F415-984C-67D2-BAF60AC9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AE8793B-C60E-3A0F-7C3C-6BEE2C008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C1A425-2F5E-1139-85C5-C3CEA4868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2FD0158-4CC5-95C2-4093-12F186C19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63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44B-8122-24B1-E316-D8B3C67B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C9DFD76-0409-8DF8-4732-2EF235F9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57310B-1415-73F3-40A3-51C02ACA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EC8757-01C1-189B-233E-D4E32912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24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0376-4D6B-C09A-C7C1-39E1DBCA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8249700-E316-90C8-CE8A-1EE440F65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41CE4-620E-D937-43E8-584AC42F9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BE8A4FF-90BA-BC64-46EC-191D3ACD5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1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05024-9195-3277-5B5A-99639F2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B722A97-1DA7-822F-C588-9A5F4012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1545A4-2931-EEB9-2712-32EF5856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64540D-3EAD-0CFB-1366-90FB18B0C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4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CF4-9788-1338-1089-A6C3DD92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37CE667-4CE9-29F9-B3D8-BC06E7447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FAEDFA-5A39-D6C7-1E2E-A9B5D90F5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92375A-2A0F-FDBE-9F96-FA518BBE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367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2845-F98C-AFBB-25AD-7160E5D8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972B6AC-4301-6B30-23B6-134DBCDF9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752771-B3A6-7B3D-CBFF-B6A4CF8D4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DD3C509-B65E-A537-069C-DC16414CE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B0A5-6F26-1798-B12B-F84A3737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5F3A82E-6C7E-4934-D7F4-BC6025979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A9D4-18E3-16C6-D181-439572A44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51648C-C40F-FD5D-AA8E-6C1BD96F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53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FD47-353F-2940-4D51-E36C4FB6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17D31EB-D963-1CFE-BF2F-99453C757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FA0785F-594A-25CA-F7EE-7688C9AB6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1B5E97E-323D-E69C-4277-61042A241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96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31/03/2025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si=rpFWrdNVGuO7GpNI&amp;v=zdBBN9BCF8M&amp;feature=youtu.be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composta – Modulo 4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5F062-E7C0-EDC0-3152-7C54F3D4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759CD-05B8-88CA-341F-9C97B5C1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28539A8-3C7D-EF97-8ADA-E1D21B7F9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610009C-3A26-E44E-3479-33E534CA9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908C211-0A6E-B782-413E-D229A92B8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670067F-DB7C-9484-5157-BAE920595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A3EF169-DF30-72AD-F417-FD27E8AF8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B57197A-138F-A487-7CD4-B7C0B0227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2D684902-2A73-B315-B1A7-EB21AAECA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10244A8-D7BD-51A4-E675-D030EA861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D5CB5AD1-A5AD-278B-B7E2-5994904D6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DD750B4-E192-9463-C491-BF105BC40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AF0794B-8500-1977-8975-8ECBA161A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F5EE660-B304-1A47-0207-6E2E3C8E5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5306AF3-DC23-4C5B-4B25-B762C517F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93269C0B-3EC4-DE52-1C1D-BFB6E5CB6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8FE4E2E-9DCB-351E-47A6-B084EE2EB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5A3DE22-54F6-312E-C48A-17C058D03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3470C7A-10A1-2275-7981-EE5849C73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B4C2FBE-59CA-60B1-E2B2-A670ABD50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16457C0-A558-4B0F-E396-86C3B6D1DA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0A86A83-E682-8691-39F7-6DE99A773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95F5CF73-678B-F3CA-D2D4-DAB2188B48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1842478-969F-46C9-8574-AC1E1FB4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7CDA332-5A6E-7C95-34CD-73D39DD9A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EE401983-1C06-5E65-8FB4-5BF37FB3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33E5FE0-3222-CBC4-BF62-800DAEB87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F421EA-430B-ED1E-4244-9F56F0C88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D21BF86-05C5-1529-7919-289ECDB38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A32BD02-9566-C038-2270-D46E7B128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25A0B1C-1038-F0F8-96D2-A345C9115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3FEC808-52B7-A2E2-3148-D187B2CE5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9721BB2-DE5E-F869-90B9-F44A8875B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186F700-D48E-4814-405D-4AC9B205A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0350040-1313-857F-D449-53DEE6263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7AD720A-EDE9-5344-E184-3649E49BC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8A1B9B3-B6AB-3A69-07FD-B808A6F88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3F0EA63-4BE9-4304-37EF-72627EE0D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7B7E32FE-14B1-C459-540D-8DFDDADE04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C8CDA05-A52A-B576-119C-DEE4D1E20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97A38FD6-0543-3839-1514-425395EE4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2B28334-5279-BE7B-0FE2-E96F8BEF8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6763EC2-29AD-9322-24E3-104D11CDD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C36B881-3B17-2A2B-DC48-0659043D9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0FF3C1A-ADEF-2B47-BB21-7D87E28C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0B3D9A6-58D9-3522-65F7-7FCB401D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86EDC29-F861-5E50-C07F-1740D929A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C9477EF3-CFB6-F735-5AFE-175B8ABE1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4783A9E-F518-DDC0-CC18-131A0CCFA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8D77FC9-9CDD-E1E7-D19B-83FB5FE0E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E7278FA-9CCA-BE8E-B32C-74A33F1FC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A30B8DC-5224-6F81-C62B-ABB547228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D249A34-7355-1221-762A-D13B29D3F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961C0C9-0E5F-7B96-D7EA-CAFD2C7C2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543A06F-487A-C7BB-6E1C-5AB5BCD6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AA7F8D2-8C85-01EA-9652-B6B3A2071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2F69C11-A271-3E60-D6FD-3379BD309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A6A5F3A-AD69-AFF8-CD99-A2F4ED58B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AE9C4F9-CFC4-0609-5355-25E6990EE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C759B96-A2A6-D0F9-6A76-91C8AF0ED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AFFEAB4-1B07-5DBE-D101-4B1B62FBE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C8392C0-AC37-20A1-2A1D-6BD0CB8C4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6CF1383-6A27-1DFD-26A3-276454D0C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35AC04C-AE60-BC6B-CE51-934F53D92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336422A0-90C3-F23B-489B-3F2DDB341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3CD5E6E-F87D-ACCA-1DEC-0A4AD444A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F2822348-D9E0-B41E-DA5E-68C9F1D00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00DC17E-30DB-9BE6-A2DC-4CDFB4C6E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118F7FF-2F58-8DB5-B072-9B0EF4D1B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592AF87-2543-0191-19FC-6B2F1C418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B666E321-25C4-A799-002E-8E30851D8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513B726-1F02-23D7-1B22-34AE8BD17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FAC515F-7318-4C9A-3E05-5433D415B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DC4CBD3-D9C1-614C-62E2-50978EC6E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5FB122D-8269-AD35-9F9C-2BDED21B53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E610510-9044-F017-524F-73F70A601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6556A2E-488E-E0C6-97E3-136D4509E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D23ADF8F-52A5-5032-8175-AEDEA6B31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A7A2BF8-7753-D082-179F-D37996D85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A117310-121C-2E2A-A4D7-B7ED0961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8F66779-6320-F982-638F-AAC8ACE43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3CA10A2-F8C3-9017-8020-FC953D1AB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5D6E20F-3FAB-C1AC-7773-9202291EF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1FA5BA3-B7CB-D13B-EF2C-DF4E1AC7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EFEE03A-5CAF-5F64-DB1F-E05816654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CCB57C7B-3E7C-C860-1E64-566DEC07C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35EB702E-5C45-69E1-EEBE-86FF71167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FB208A7-0AFB-AA17-2C5E-349F232C9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D312B25-5487-86BA-CEED-99D084686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9E0D93F-453F-83BA-5ED4-EA6B25FF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65809C-386A-E396-8B1E-894DDE7EB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7BBAB273-E2AC-F411-0A36-A1F0849FC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B12B616-1002-BFF9-87FF-1DBE1F2BC7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8FF989E-275A-1D21-FE0C-86351EB10F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8BC7148-A1EF-E6E8-4977-0167EDFCC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28B817A-4CFD-2BCE-4283-CF8236C1AF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6447F697-A95D-5CA0-D27D-8AFFCED5B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5561287-8A87-3445-81E8-1A9A46232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FDB0B358-462D-DC7E-8348-3F06BB4EF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D6BB04E-2160-982E-0051-48D6D9753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138FAA39-5C11-CEC2-E0EF-C668A3418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5E845C6-04B2-D9BC-C100-80F410BB5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E8B6963-742A-3F49-B220-1107D70E7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5F8A117-DC4F-CD33-B59B-0369A3839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DEFBA23-1A99-53FC-D1CA-CABFF2A4A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0157FBA-9B63-D1A0-AF82-BE6D76903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08F4AFD-BA03-76F8-33E9-8B952FE35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B7DDC88-F3DB-EC7A-6330-B02BCF249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40EF176-5419-E343-7E0C-83AF27ED1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71D28567-4609-9A7E-7242-5D4B0F4F8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833907C-2234-D445-87E2-A94906C45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127671-978E-1437-B6CD-4CD8DCCF1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C773CA4-E46A-7CD9-5A78-2F0252F4E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DEE7B0A-F136-D254-3F9D-71EE54136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4392C7B-8D32-BFE6-E1C8-803C45872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C4DA82D-8C7F-5241-772C-DE61C4486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41A6649-EAF5-E244-8825-0E4D5C6DA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20D2C0B-30C2-A0D5-BE2E-3023D3359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F9FF824-6145-1FBE-91A0-EF098E54B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85E60EF-9AE9-7DF2-EF95-9246FEA21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1EA9992-D0BA-3B5F-6828-A4AE71843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7ED6E3A-D0F1-A967-F91A-7C448B92F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26FD8FF-BEC5-ED6F-BE2B-9F12126DBF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686451F-4EB7-9F0E-2862-8AEF5AF08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A03FFAF-C688-BDC5-33E1-22DFEDBFD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D1F14FF-DFC4-F9D0-ADB5-1578ABBE6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B9D7CFE-CBEA-E5A4-6136-E3797E012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6DB9495-EFD3-33B4-18F7-2C3FA8D7E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D2D63A4-6504-9DC3-2F63-E6C78E70B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F0674A5-DAAA-95A0-6239-3E561E4BE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60B5E23-BFEC-0D79-3B98-A45AC7D8D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B57A0F3-C602-BB0B-6FD1-23C1DA027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0355F46-4316-686B-1AAF-51217C4E4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CBF2955-15BD-D2BC-997B-8A0BAAD5B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36D1F3D-8C2A-D70E-F97B-03798A91E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70C13EF7-414B-8DC0-5FC0-15FB60287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9B62B3F-B35C-5B34-2B80-17E7887DB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E324FAB-980C-898E-0DA1-3D58F0E6F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21DADDE-312E-861B-7296-A7C52B92F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2FB8BC0-6EAB-09CC-C6BF-AC5619135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255558B-0F0E-86D6-3894-FB8240A0B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2A535FF-67BB-E58D-7D01-D89F2FAE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EDA8A00-DCF1-1B46-A1BA-D570611A7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C2E6EAA-455C-F891-3220-3E6EC9CA0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BD87871-26BB-BF67-7CD0-FE5198B61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D461BBB8-98BB-68BA-FB2A-285C6F163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2425D84-BC9C-2D45-DB73-CE1C09455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0C831CE-96A3-C7C1-4E8F-66D8183C3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069D244-DF09-8757-DE45-18C20F94A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2639A6F-FA74-71C4-5341-B1186FFA9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B11D2E7-C703-B3A6-2488-968261EAE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AD2905E-3FF9-AFCC-B635-BCE16DA8C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02521CE-8D7E-FF1E-2940-700AFF791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E8C2715-2856-4C74-AA9C-6B52F2D8C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150A37D-A054-45A7-C060-02536F866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D00ED6D-389D-6104-E48F-C59A6D0B6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99511FE-77EE-874E-619C-1EBB397D3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C610CB9D-8AB7-A273-E8C6-61013E759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FDA4BBA2-EB33-D92B-90AB-1CB0E7E22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04B2D163-EFA9-EBFA-AE4F-0AB8EB4DA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C5A60CC-4CD4-B6C2-E13F-411A11B44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B3D646F-2A23-3FBA-C7F2-E3DC39960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6A13DD7-0931-C70D-9346-3E8F9FCD1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69B9BF5-0450-F763-9CBB-B4F82F4E0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DF3E0C8D-8167-14E6-C7C4-79A1E3764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157B67C-24BF-C543-F2DD-52B452B49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FF59BDA-2479-6B5F-91AB-33F795DF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203" y="15519"/>
            <a:ext cx="12170797" cy="6853901"/>
          </a:xfrm>
        </p:spPr>
      </p:pic>
    </p:spTree>
    <p:extLst>
      <p:ext uri="{BB962C8B-B14F-4D97-AF65-F5344CB8AC3E}">
        <p14:creationId xmlns:p14="http://schemas.microsoft.com/office/powerpoint/2010/main" val="59968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D583B-9475-37DA-7852-BE8F87AEE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D9322-E528-C4AD-C6EF-46244DB0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3B820E7-8B70-6C50-7BB5-E4A712EA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12B01ED-9C06-2440-E3A6-8909DC773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A4C2D18-C2CF-CDCE-1232-1250EA40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FC8145E6-5985-1D00-BBB7-3E413D361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A44E6A0-BF25-A3A8-F75A-6A644C75C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E7BD7BE-2D4F-4EE7-BA34-5816E1485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27B1480C-D45A-E2DF-16EF-5E8B45360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13102AD-8166-9571-9185-3723BFA06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DA2733E4-3754-5F68-C392-AB0BD2C28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0EF2437B-450D-AB11-8705-074DDF9E5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72639C3-1A70-F008-E10C-EA5EFA47A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CBC8D807-1496-272D-5FF5-ECF85CC45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9D6C07E-FAC4-951D-9BD3-9E6277A3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5453CE0-35EC-9597-E058-7980B3EF0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24B6F4F1-DF32-4733-6DB3-1EDC52C15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EA67D13-9559-6A05-3151-F3031CA13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28EC7E4-88DF-A0D8-5DB7-F0AC3642E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CCB504A-0AB7-C8D9-7A97-3FC836AF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20749A2-BD23-A6FE-AD53-C16143A1D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F663DC6-3DB5-1446-6316-ADC390E37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525A07A-0A38-DC83-C392-8B97F54D5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41F7AE2-8B31-1661-2E27-7EBF1FF95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E55C2B3-6596-7D3C-BD25-9AD0ADDC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36B31EB-0E99-3468-7AC2-3482419ED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BC924ED-A0FE-2C61-6042-A8897AE1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8B55F1B-34BE-5796-B934-15F0AB99C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896D143-D410-3439-39D0-E88F4E335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3141688-102B-4DE5-F1FA-7A3ED7DC5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BC93B01-B3BB-9620-F523-FAC6C6C7B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1AEBFFF-1DDC-5560-ED26-D56F598DD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5514077-DAC2-CFC6-02D0-1650CD91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92D5334-DEAF-271D-A0B7-5DABC417E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8E5286B-223D-6A93-548D-DAC53BE46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3EEA899-C6A7-C95A-2939-3646F65CE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DF2FB07-750F-1CBA-BB0F-39F045624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4417301-8C86-6DF6-488D-05768406F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85F7218-2116-CAC6-5013-1A7F3BF7E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0A28CED-B79E-3034-BF2E-1996DCB55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4CBAB561-0F8B-9335-54DA-B11DE4456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37443E3-3B38-43A5-3645-64673545B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9D068DB-EC4F-1B93-D528-4F82D2DF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4F4A09-1514-797A-31AE-1EF6F37D9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D9E3B83-6650-F4EC-0E12-47CC41C0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A9524CC-81EA-3D01-BEFD-260F4D82C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B84BD3C-90FC-153D-9A71-FDC86ACF5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1663BFB-2A17-C851-4795-06B71D27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46041D-1FE1-1DFC-A228-AB6974EB1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372B7A5-F76D-7EBD-8583-1BECCF6DB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2F40EAC-70F4-94B5-58BD-E65B979AC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E2C4F83-955D-B920-1328-1CC90A9F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90E82798-D66C-0E59-99DD-3CC5E7183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8D9810D-D6BA-7494-F387-FFF525797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A7BEDCC8-FFB9-2D1E-00A2-F4F732DB2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32DB306-F28B-968B-D324-5E5635B64C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C4B2F5F-1DE5-08AF-1901-3D65F372C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5B53772-ADF8-B496-BD0B-392E5DDAB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061425D-BFB8-6646-FD5D-0B9BBC5B3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E6E1B4F-FCDE-3A94-83F5-7F8657310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679A807-CC60-DBB6-F21D-596BA5BA5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458C7890-8DC7-B243-632A-E70A8CF62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18D6D9A-3751-165F-2E47-BCA5BE881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3935F78-B0FC-1C58-1E93-64D451D7B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D9D3893-3437-BF03-8E89-073BEFCF85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4737AB3-A737-56C4-6322-0EE87F9FC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6D6A07F-E5F9-7034-303B-B83BFC601E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D7E0BC1-CF42-1770-0005-DF66A37C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2840A14-9266-6428-ACAA-E35C06524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478AA6B-0C66-7298-5C19-D35E652C3C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C8866DA-AAED-FCFB-7661-5E9FC87B8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2D2A47B-232C-96DD-315E-F01FF869B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36CEEAA-8B0F-AE9E-4205-EAC3A9A37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530B9E1-93B9-07E7-0087-6DBBD2143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93FC7B8-2D2C-D3A9-0671-0249056AC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12BEE90-AC5A-A79A-F585-75694E805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D26EC47-9810-5B4A-AEB6-3C8D8002C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04444AE-BF1F-0F6D-EFB3-EBD96C6EB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33E9DC8-EC95-78B1-FD39-43DE0B0D1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D6F67D2-9DC7-D691-5553-B65E281EB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34B44FA-6D66-4D1B-B825-22168AD0B6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0A2893F-5088-37B9-3CC5-44C4065D4A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A9A50CA-A5A1-E207-077A-231AD1E61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0811FD3-DDB5-851E-106D-E65F37B3B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3097E31-AD99-412F-B5A9-2AA71F689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CAB17CA1-076A-2C18-D87E-657EACC2B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46A45CE-300B-5C1C-DEDD-7B9EB5AA3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A92286B-A79A-1104-1DA5-8FEB35E26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B51FF6D-53AC-C41B-8A0B-E33CDB1A6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F5D2794-D0E3-6B87-B142-D4172E1E9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1FA37F1-3395-DD5E-AFA0-DECF95131A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8150CB5-21B6-C987-E82B-786E4BB51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32F2C25-D581-46C5-860A-5A2EB8FB9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FAE3BED-EE15-19EC-493C-6715B3CE1A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57A1257-A257-D165-F194-C821A95A4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435C529-1733-7D3C-22A7-036AFA9F1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EDBD472-CB6E-2C98-0575-11B5C7644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8899B3E-739C-8C18-9F21-2D0A5E4F8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95FA5E2-5E06-7726-DE5E-61AA8222C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9A7AA9B-B8A3-4181-6EF4-FB1CC8B85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096D86B-CFC8-3BCD-0553-38425D261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BB8978B-F9D0-ED7E-DB6D-7A8C349A3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8EA6B7D4-DBF7-804C-6DB3-CF3852702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2991B956-E167-F66A-AA2E-1FE108DFD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4F49991-3650-914B-E2ED-F4AEF2DCA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DD6DEFB-7E2B-29AF-FE25-E84327E79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39E755E-CCDD-4731-CF8D-38B96DF6F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2A2B41F-F8ED-A539-13B8-4A196A95F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F8467EE-9D65-D646-CF9F-8D588FC36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9EBD145-3D1B-579A-07E8-BB0640C90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52E4725-470E-B4CF-40ED-AA2D05A65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FA7380F-B262-2D1F-C6D0-5F0159048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0F88832-AF22-40B3-0AF7-02ECD5BF0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918BEBA-6B1A-2C3B-AD15-1628CE6C7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995C759-14B1-6855-026D-2BB6AE114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CCEB23E-35A9-C481-E410-B9EBB9C24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875CF7CC-68C2-B342-1426-40F986C17B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E9EB865-60C2-FC87-22E0-B32753EF5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AE4DA28-48CB-3D86-317A-A8271DB5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1A1D7A64-9700-6AB1-F501-F86C867A1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02EE2DB-6271-D291-A0E6-A8385BBB6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4A21977-EA99-C6D9-3EC5-D9573254A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82C217E-2EE5-C565-E56A-F1E862746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C10362FE-25C7-F4B4-4535-F5CC00E85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A650727-0D98-5252-B756-03BA98E61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37B7510-9AD9-9D55-85DC-A8E6ECD26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D0DF4712-1B8B-2A5B-8038-21262A361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0E4CD746-11B9-4637-1677-A4ECC8E36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7CF91A4-D335-9F5D-08C8-69184C59F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7490A69-EA6B-C179-303E-D586E9C70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F896A81-7FD5-9E82-E6FB-BA1977E49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A8F3D35-4AD1-8086-1843-C51EB0812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D93A7C3-0C6A-39C7-9287-19E78E41B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EDD7F03-A2D1-E53C-6A81-4E6AF6120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A3CDDC0-1069-C278-FA74-7C0DB5449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437CA65-4E67-93C3-FA5D-51424996A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1A5F401-5060-2707-F4FB-8CD2DF3B5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403EB20-E057-E996-CB3B-7D3D5D2F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127CA19-0CDA-BE17-BE0F-48D1BD4EA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B455BF1-07C9-B6BC-4990-09CD33267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C738F06-32D2-0399-533D-2CF2EDF46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74A5E92-668B-E992-6614-E8439FD0B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B0E3F9D-7593-EEC3-C82B-61C881081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6ECF793-97FA-D5A3-36B1-C98068921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5BD92EA-B29C-0256-7256-F7AE022A8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B878AFB-0C66-5FD7-E0D1-93BC3B809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0C6F0B2-C03E-B1D2-7D2B-D1CCAA43E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F384308-F925-15E4-D148-A2DD070C0D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0B89EE0-3201-23F5-12DD-943CE38DF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8F56950-A5A3-C755-8A05-CF6E035B4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664439D4-956E-67FF-255B-B6C94E800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86533B1-12E7-5AE0-8569-A2FF84570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6A99920-65A3-CA40-117B-51F25EA87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D5EFC2B-764D-4893-344F-BFC4D7DFD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5C78A5F-836C-F56F-4C8C-6232D1E7B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D4F386B-F619-A869-439E-57C8943D1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D236F55B-7E82-E461-70B6-A60D899C2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B0E17A6-67E9-FE70-7353-862FBC3FD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38EF776-9291-3237-AF2C-1FE19909E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EBBEBDE-B1A0-B238-D82E-9A3894841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050092C-A760-472A-5E4B-C4E94D841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AEB272A9-A125-A16B-173B-8ED9852E0E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FBBEAAED-8D22-15FC-A3ED-B0B44C0CA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C00F075-ABBE-1954-28BE-CC6487332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93EAB38-A679-46C3-8DFB-98BF7D6E3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782ED0A-C716-5F87-7403-1FBCEA78A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7924EE3-9E0F-0C8D-0566-3B0DB3BB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1744" y="6767"/>
            <a:ext cx="12248942" cy="6880013"/>
          </a:xfrm>
        </p:spPr>
      </p:pic>
    </p:spTree>
    <p:extLst>
      <p:ext uri="{BB962C8B-B14F-4D97-AF65-F5344CB8AC3E}">
        <p14:creationId xmlns:p14="http://schemas.microsoft.com/office/powerpoint/2010/main" val="206122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B9445-7D42-981C-378E-C813D31E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7E5F2-575D-BB7C-1205-B1A70DA8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4B0A733-8DC9-3C66-79C9-5CB3AD050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61E36C7-8ADE-B86A-3131-7EFC921FC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6DC7C53-C1B7-43B9-57FD-F624A8D3D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ED0511B-EE62-6EC1-CEEF-B31BDB85E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258A28E-CA5E-0C62-2AD7-9323C89EF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5126DF9D-3843-EA25-1A5A-99944B1B3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3C6E8DF-3CB2-8CE5-6720-DEFDB82D07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A062920-C128-9DDA-26CD-076AD34B3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4B6F19A-3256-3E91-89D0-79513B469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2B262BAB-F31B-012B-03DB-76658B32B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E2ED94E-5BFA-B8C6-916A-611A36447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A9EEB0F-70B7-BBAF-3F17-FB8F1D64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1B4F79D-11F9-D7D0-FE7C-5AAB52B93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100731F-BE0D-EB20-9C0E-FD0B4E2C9E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8CC6B82-8807-D4F3-9F5F-95FAB4E9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3973059-7DC2-722F-1981-C8830F333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5A624BF2-47D4-4047-988F-0C47EDAF0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3AF214A-EDF2-BDFC-A5E7-3B2E2BF2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52BF303-9BF7-AF85-AE09-7C0BAD2B6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9436D1D-3F5E-DF02-ADB3-F52D64A2A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62F436F-AC82-0070-2765-EAD3DB035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1D71891-080F-A646-F621-E3D4789AD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EA3D18A-80AE-AFEB-ED8A-DA5AF55B4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BB43E79-1762-FA64-4207-A16AE0FF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46F9BD8-24F1-7FFB-A2CE-515ED1BAC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ADBA661-86B6-B99C-0664-101338348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0455436-0361-FE63-72B5-541BDB0A6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EDD0508-0422-36F4-75D7-757C53AC9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CA1396D-ACF9-21E0-5855-C70F5FF4D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18A4701-6128-7FAB-84BE-72E9789A0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67BC47C3-00BE-F8B7-6761-639709F51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5DD2E528-0C2B-18BE-A2A8-14E589A67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BA15DCD2-5A2A-E3D5-520E-5470B6D33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AA89F6E-3874-55C9-2154-3E28BFCAD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A662048-F047-D332-47BB-10BE7EB95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4651E36-1AAA-ACDA-2DA8-BD69CDBAB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C175BF7-C2AD-AE3D-7885-B890364F9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4AC4D79-E2BD-833B-FA52-4274AB807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46DCE34-417E-EC1C-C0BE-5BAB4D87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D9A82C1-788E-F065-104E-67D5E4279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084A60-6205-FB2C-8944-6D3A2A888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E0D98CB-AB3E-27ED-8BE1-215D86886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3AD06CB-7B22-EB23-96C9-3B068E60B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CAADB292-A81E-45B3-4C49-514ECAA1A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A1DBF9E5-396A-47D2-B460-7D73CD318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169168A-6D18-9AD2-CE52-74FA0F6C2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DADCB083-54F0-0A53-5DD3-B9B108451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FC2439EB-74A9-F581-6459-67F9E5368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F13C6DC-C6D6-55AC-07EF-0003C6368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5D8E08E-3E41-C29F-CDB5-88104A7E2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AB088B5-6B9F-AE1B-54BC-273F46EEC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9654D45-7B1B-DE76-6787-5312C4246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A0E28F33-EAAD-C857-91EA-D2397B83B4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7327B14-407D-AFD7-0C21-4F2BD12E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FE44B9E2-BFD5-EAE9-AE43-B8ABCF9B1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EF7D762-8354-02F6-2C43-D7EBD1974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EEEA646-16A8-0A39-4D1E-BC6656B0E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F8ED067-F775-5839-33BF-610BDFF5B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2053649-D6FC-6C24-753C-A063FAA3B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AE2E766-3DA1-5F32-A29C-8D031582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B591508-F5F6-A457-F845-17CCD3C21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567808A-AF78-5454-4BDB-726B9383E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94D8E3FF-2649-B0B5-7DEF-E7B173157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7C639A0-D9C2-E2A2-3AA5-CD27E25B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9DACD9E-D533-0A5D-12A5-5608695F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FE8902C-F9B2-7393-F34F-A5A8D3904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7C69E1-C404-D0F5-72F9-1CFEF9E25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35EFB24-7361-7745-4C1C-962921E2F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85CBED6-C6A2-F694-9F06-85FB4778B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5A198C-AEBB-A544-A65F-D84F8EBE9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4CB393C-9663-6122-EBD6-621607614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DB2A52A-FA7E-FAF6-670B-2989926FB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D2970875-7494-8029-CC7D-BFF29D00D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D3840AE-C9C5-48F4-C475-D60827F70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94DD01-37A4-AB78-BF91-6D8DBF134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9BCDC90-102D-6E01-06BB-A69ADBFB2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D9137E5-351C-7ACC-C6F5-60AF5F292E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91488F4-2805-04D5-9372-6FC2D700F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A7E4C7E-B3E3-D8CD-737C-3B3C1F61E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62BF177-CFDD-2F39-AAF9-73630E8B3A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FDD6C42-419E-4A25-0598-5D0DB436D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6E499C34-6AB3-0C8F-AA1C-822514569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2D9D33F-2D99-3F13-FED2-960B6523A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E8F03BD-A9D9-B55C-E7FE-1B2B4772F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52F5882-2018-096D-C166-1B0D834B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8CB841C-D50F-61EE-ECE2-D779D9411F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216DF20-3911-749D-5121-591A9C1CF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E33690A-71F2-8235-E730-F7C94B74B8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40BCACFF-47D4-4E4F-13E3-9486D4EDF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CAD8E14-816C-F9B3-F658-E428164E4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7B4BE11-BDF7-9D67-B8A7-B3A5501E1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9577315-3AAB-52AE-8861-1DED9833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978EB2FC-60EA-1D89-9928-15913A854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3D9073E-F6CF-3DCC-5704-4662B2019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E29C16C-D3D8-1BAC-22DF-59FFB296F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2AAB40D-02F0-A3BE-23D3-70E1BC78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2270918-D479-04F2-66A1-93471D1DF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0F02BE5-1C9A-8DBB-991A-BC7EC9A27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7F219E0-03A3-C483-8A2A-17183A5EF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BC0EB82-6DA9-15CD-5CFD-318E0D338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102E424-9138-2F5B-B916-F05F2D428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001FA42-8077-D40F-567B-0E7D1EB74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C7F935D-0B87-2D7E-1DE5-9961C051C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5553E25-9853-7A87-8968-7DDD391D1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E014AEE-2BFB-34BB-1682-668177D80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D5440BD-706C-D8C7-D44F-7405ED3311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8E20EDC-1EC4-FFA5-A4CD-E55CEF65D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8C06A9C-9310-139E-227B-52872B976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3D6B65D-6846-42A6-5DDF-FD62237FD0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0D8DF895-301B-03D5-2C7F-3157CAD88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AAA691BB-A77C-410E-5AF3-6485B5407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3A29CFE-EC14-41A4-C195-668C4971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17AD2ACC-9871-AAFF-5511-07F5BBD48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2163E12-17EA-ECE9-26EB-DA462C985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7E7F798-EE6E-CCCF-5859-B9DEFA8B6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6494F0C-7FE2-4A22-6EFD-2E36A1AAC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F4FAF89-23FF-6C54-1D9E-4061237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81213D68-860F-5AB5-0A76-9C7B4E9E6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670B62C-4ECE-D8FA-CF65-C6A1831E8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57DEE6D-9558-F3DF-BDC7-B258A985F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4C44657-499D-12C8-D229-253FEB04F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14F7E5E-ED1C-353F-297D-697D7DDB3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15E0BA9-62E8-BCF1-6518-4CE7F2674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A836514-44F7-54C7-933A-CF05AB0C2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AB513C5-2B3F-07E6-C1DC-5C857B10D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082D0F20-E372-2749-644C-282C84DD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25A78CD-A40D-9212-39BA-CE153996A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EA4CFEC-4622-177F-781F-3E92FD573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D05AC11-0F29-15EB-18CC-7D9DCE600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A81E1FE-628D-B537-6987-138225467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8613C11-1347-D2E6-A2E3-0445B100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A7D809D-84D3-2400-39F4-1A6D4E42A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83E617F-3740-4382-B065-BFCDC5A73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154747D-9D13-617F-7B96-77232B91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AC12EC3-0E44-01AA-5DC0-62A56308A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D4A0BFE-E3BA-BFE9-F54C-D28BA6987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FC96175-C6C4-83AB-3144-12DD54566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14C43A2-E3FB-A237-3BD1-0A31F3551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BAD342C-D284-C108-2389-6D1C60389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0C986AC-3E09-17E5-B39D-4B3483E69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32B0D817-C8D9-2312-7C12-D36A6DE0C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F3B2E27-08D4-C72D-1495-DD0C11F29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76154C0-1547-C971-195D-31013A355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0134E66-655D-9AF3-A36E-FC1CCF00C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8B46B7E-4130-8875-9041-8D629E08F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865CE2C-6715-68A4-E359-1B67208B3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36ECA5C-85BC-630A-B5B8-0CB6A43EF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C822C09-22BB-6C22-9C0A-A3A8521817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570E38FF-B11A-CB7D-0F42-D5452F429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1BDEE87-D7E3-FACA-3746-A4375A2E9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4A877905-A5FA-4E88-B8D4-C630A0853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63538A6-6CC4-8551-1874-C7AB05417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6534332-8B71-AF3D-384B-E66AB509E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70D7B2C-D547-6F88-A0D1-1B165F1A8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B4F18D4-2B8A-907A-5101-28748A4E8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C48A030-A153-E96D-E8E6-063983C04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A3059476-AE7B-97B8-7F13-F06F83842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FE94714-89C2-01C4-4C03-C5D9CF825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BDEFDDC-0E5F-7FD3-DB29-D0EA41576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30F8816-B6B9-B078-92A9-5687F6BAC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56A11C6-C271-96ED-CAD5-2888C0950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F5F1F17-5912-0206-0DDE-4C3A0C672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8EC0555-255B-3BC4-22DB-68DDC87DE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5FFD7565-918A-6921-F954-BD45A6E5A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F9AB555-5284-40E3-A42C-6B97FC99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16" y="-1"/>
            <a:ext cx="12190483" cy="6843997"/>
          </a:xfrm>
        </p:spPr>
      </p:pic>
    </p:spTree>
    <p:extLst>
      <p:ext uri="{BB962C8B-B14F-4D97-AF65-F5344CB8AC3E}">
        <p14:creationId xmlns:p14="http://schemas.microsoft.com/office/powerpoint/2010/main" val="88573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47273-8A10-681D-AE43-7519F12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4B58C-086E-A4EB-1B25-BD44203F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C92DEA0-4E46-E3A0-2A4E-4C2E0906F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8713C42-BB99-B40D-C1CA-54546B1EC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5D719940-4E79-16EA-1D5C-24FDC51D6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628FCBB-1983-E80F-A6A2-CCAF51096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D869202-0C3E-7D5C-521B-EA8DD1ABF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F7BD9AE4-A9CE-1A45-9541-A9A4516CD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9A492DE-EBAE-4A8C-E5F7-53D4A680D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FFA8053-275D-C6F3-C455-4302E552E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4EFEB5F-CE8A-A600-EBAF-7DDBC8F15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250B65F-DFE6-875C-6764-2EC28C973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1A3CD7A-2CB9-012B-FA43-D2D333EEA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7BA24AB-EE89-39F0-C4AA-A29F567D1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D25C99B-4B04-AA42-8D0D-7D991591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FB1E565-B133-CE53-5B31-075F4C998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267723B-F0D4-EA3D-6B88-5F0CC3981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991FB53-5EE1-9777-C7D6-A89289438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B85B64A-6C6D-5BDE-0065-131AB9629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7B062C8-CC23-7AFB-1EF6-DC1B92FD3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A34C00E-1B07-6519-7FC3-F9C82E6F0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89ADB09D-B449-6E4B-48E1-7B79EC814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3717326-E05A-C4D7-682F-612F3CE432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F77DF20-4D25-1643-98C6-A1D2BB900B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4954292-186F-AFEA-2BD2-1C7DA367E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67AEC75-A623-4DAB-6643-2AE31000DB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B883B881-D5CD-40B7-4682-CE6EF7F02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2FFE169-DB22-D2C7-D152-B0BD7BCDCB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B5B6128-A8AD-F2CF-7E21-02D075A43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758F4EF-27B4-E2A5-B5C2-7703F689AB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A40B818-9CCD-0352-4E7F-1F59A3A1F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F2B9797-A63D-6F1C-87AD-2CCFAA324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3E557C3-D1AB-EF7A-08D5-5BC9D5C9D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A6D29B2-42B0-002B-FCB8-52A5E2AD3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9C41B0E-8914-36E2-30CE-C03C169A1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7CDD346-2247-B2E9-177A-09FE00A13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02A497E-76AF-71B6-C4C6-768481F9B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F8285E1-0AAD-B30B-06AC-4A6C1CB12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1C2EB6F-B2FC-0442-6C3B-F928344B5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6731133-7591-646A-D8FF-A9FF134AB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4CB9D1B-7CB6-A720-3B37-D7D30207E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D602E39-56CF-5A62-61C5-0B9E70370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F280695B-BA26-C2B2-AC92-2EEC8D6B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8BB208B-2B5A-796E-1735-99E158145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C2B7ED27-FF38-A125-BEEE-1BA4FC7C0B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0EAFDA5D-4433-3499-076F-A84A1F7BB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CE57A80-D6C8-27AF-3587-7077EF0B4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A528857-913B-0848-4FF2-43B35BF2C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A9881B69-EE99-5EBE-FB7C-1D1A6F474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2CECA64-2C03-03BE-A8D0-9777EF9E9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B084906-2756-FF41-0378-787F9F4A1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B0BEF1F-B226-1B3B-89E5-A776FCEFF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B355576-4F43-BEF5-78FB-C7F9158E8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7A9089C-53B3-C3A8-8AAE-A134601A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E5A81EA-E031-9C24-4E2D-2230BD7BA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BC92BE5-3ADD-D3F6-E43F-02B175F2C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E38321E-0DE1-4BF1-0EEE-44A094C30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7F56B81-D960-E003-0CE6-000A04E7D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9EE0333-441D-AAC8-28C0-618FD8C08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E6262F62-9FCF-466F-CD2E-3B4F7457D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D3B8971-D1E6-E61B-D498-DF8746202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56D4CD6-8CB9-A7A8-2EFE-33A3129C8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395BB5F-DFFE-E47A-C299-2F9324838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0562F8-9A08-81B4-4F05-E9F497068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A7841CCD-7859-F281-E87A-4AA1B9F3D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2A24069-EF45-6EDC-EF0C-360A4D449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BBBAB08-066F-04C3-79B2-4B9002B4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39AE777-CF6F-8D50-5928-11CADE5F0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7D51BDE-E00B-59A8-DC1E-D5B6FE3EB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6148509-A336-A775-36EA-213B483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8075AB40-4156-6F7B-0FAC-FC2DF29AC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3B8F473-E9E4-24EA-4499-8DB0DD21F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FCDE45-2F85-F9A1-5E01-6B50C304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244DFB5-93F4-9081-E6CB-A846B9F4F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572C728-F01A-3BF6-D3C1-D4D48E5E9A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5A12042-59BC-6490-6E70-55E819E96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5324704-A903-ED23-014B-1B50E6745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0FFB7B3-7656-AD00-E39C-42BA5E0AE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F1E9D1F-7779-8222-3FC2-DDBA50E87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F9DBB9C-EE73-CD5D-7D24-B134901C7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DE377DB-D0DA-0794-59EA-F2FCC64F4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8F43C7C-2472-D73B-5AE5-E8DE4D118C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FF66A5E-465B-6F36-8E06-12E8F2F4C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52F184C-0079-944F-ECFF-DEB8FBDE5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28539E0-32E6-8C17-F878-F7AB32D0A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E6C973A-058C-82FA-EFA7-D2F1484D9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90E2482E-850E-EB12-0A7E-A331653EF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A8803B2-B289-8B25-49D6-7EAC255D9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5B6EF90-59AA-0A27-ED00-9B7C37136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47FD842-CF13-BA3D-AC43-4788476B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7F50B97-63C6-BA9C-B0B8-FA9E023C9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033F16F-9921-F542-C5E9-78A56E229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385ADB7-8CC4-F289-1FF4-70555A65C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9F951AE-1AA1-EB03-3657-2979730FB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87A291F-A90E-35D9-D0B2-D5E78C835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0C564EF-7540-4ECF-1D2F-B2D1DEB3D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75B61F6-B648-35CB-36C0-3D087521D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56B23EC-3614-C019-50BC-64839EF87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0083704-EE2F-B4A6-C1CD-952CDDAD5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964E8E1-1565-B3EB-41F5-BBB450C57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523583F-633E-1ECE-D0E2-7982C529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FA038834-F299-EABA-E0B1-F90F81661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1C6C6C-EF24-F264-235C-B499087D9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A2E2C21-BAED-850A-A009-BD2D5DFEEE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9F3DA7C-7265-259E-74D7-DF0C64379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22A41E6-453A-7899-9A51-1E5DA9CD6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B6B5CB6-5FB0-F8BF-24EB-BB3D61656D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C0DA1CE-039D-4895-92E9-2A136F047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7C7A04C-D557-5765-1824-85D988D02B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5A4C399D-7455-9E71-D8C8-1A6DC9C2E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F0FA2A1-549A-23C9-C741-99494BB6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7854E38-7B90-7325-4C96-F7ADB1D67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BBF0E8A-78B8-8445-A6C9-2B123128F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5D6E66-CBD6-56F2-1309-5F13CDFFB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87EB256-A12E-242B-6583-D2A8F14C8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FBEDC14-2814-5D45-B318-1F1371F11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B0B7A50-1A93-643D-DC4B-C51BA6B6D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1929B91-4B00-61FC-1313-ABF0A8837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03DAF1EB-2D3E-ED59-6EBB-53763E30C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07DBF80-4CE4-E94F-3ED1-31BFE4881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6577245-0B67-DB0F-EF8D-50E6B9358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B146D99-8716-EC92-BBDA-BF3A0B399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44FD494-7FCA-2A5A-81D4-2FF7A29C9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AD13E59A-13C6-C583-3A34-3BB7BB21C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3BB8477-CAAB-C481-FB4D-22DD4BC36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4C3A5D3-4B9C-E7A5-97FE-2B3E5DF81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2DB4BF6-1644-A62B-693B-101E83610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3794CF-BE7E-E2E4-997E-098E5E7B33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19DDD3A-4FAA-E1E5-1EAE-AC0F63539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BB455D6C-0648-93F9-8E8B-FAF3D8B65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463BD78-F0A5-5FA2-5016-B444711AC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66620F9-A617-F37B-759E-5BF29D639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18CD4EA-69B8-0924-27A5-12528948B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8DA2E57-A71B-EFA7-1101-92CA1DF45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56A309A2-C293-713F-A420-CAF695C8D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C0F79304-BE01-0F55-F0D0-67914922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4CB21127-597E-F7AE-3D54-AE1F50FFB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FEF39CF-A929-6B5B-0767-ED0F01A2A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52647CF3-431A-66AB-F561-40B600B14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7C2452F-E47F-3B24-47EF-3F1C98165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886325A6-5AF1-B2BC-EFD8-74CCF834B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C7355E4-8E82-A9C7-608B-8684FECF7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1A62E19D-12EF-A94A-9660-37DA22657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97C7941-72B8-07CD-A54C-EC285CCDF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7640B1E-7E62-F213-F26B-38F7931AA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AB014EE-10B6-A6FC-AFFA-B1115EC4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72A1DC7-4B11-12D8-91E2-54F6178C8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96D3C85-3A62-DBB2-4C13-386B9D22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BB3A789C-A6A0-0DE3-B7B4-7D1066643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CE4511F-B028-16E4-A996-6FBC83C88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1720739-86BB-C292-64AE-490CBAA8B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7C7D0C3F-A2F6-2FAC-5082-39C442A6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F97AA6B-80B3-065B-F33C-2A59B8D0E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E8BC995-C815-96B1-DC50-726921D88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73FDD7A-D522-19B5-4FBE-5CAAC6B44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3097BE2-9084-3717-8E53-BAAB2162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B4E9FBB9-49C9-F0A0-3B30-620A6E89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37FDF1C-AAF0-2CC8-8D9B-ADA8C0F37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B1A54BD-A411-57F8-0EAB-53171344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FC07563-D438-0272-EE92-55A2EB121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4243D8A-1133-68C2-3370-3D66DA08B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1E617D7-3BFC-7BA3-1551-D0D19227C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419A83B-BBBB-273D-2132-31B0309D8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A4D41B7-276C-C736-BF47-0A1F4269B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09F22AA-C49F-A26F-E259-333EDF4BF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8AD6D17E-EAB1-F160-24B8-73142FB8E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7C971A5-910E-43E3-C1D3-3A12DEFAE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8235" y="0"/>
            <a:ext cx="12206577" cy="6943192"/>
          </a:xfrm>
        </p:spPr>
      </p:pic>
    </p:spTree>
    <p:extLst>
      <p:ext uri="{BB962C8B-B14F-4D97-AF65-F5344CB8AC3E}">
        <p14:creationId xmlns:p14="http://schemas.microsoft.com/office/powerpoint/2010/main" val="76427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6F0A5-26AA-6EBC-E021-E36F5506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C8D61-BD57-D19E-8773-F5ED1B2D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A5799BBB-0776-D115-2FF5-A0CA6F634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7D9CA78-070C-52EB-32FE-57D1D8392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AE4039E-F725-4892-C7FE-395E37C1C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F12822A0-6093-649D-CD5A-11F0D162E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BE71462-345C-AC29-2F80-BAF01491F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ED7DA72-E1FD-E810-C116-91EE0A281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2284520-EA4D-3991-C4BF-9A3FA163A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A3D01D8-C41A-FBBC-7715-FB9313F55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4952095-018F-8B62-BA27-A91B6565AC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0237C9B-9FC4-42E9-BE11-ACD9AA525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B697B88-9FA5-10C3-DD87-76AA7DEA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6B4922E-E6EB-DFDC-51F0-0EC2E28F8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A54E540-4867-7C78-1F23-394B753BF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5CBB345F-9F4D-79D3-B8B9-2AC8D91B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261FED2-CA1B-1236-0E29-2BB1F9F2B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A276840-A98C-ED3A-8D7A-88A3280B6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1D7AA61-A1B7-2DA6-4BEC-11D2787C9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E62D332-551A-FEE0-2C42-C6E8DC7FD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CE57F7B-FE5D-3CC1-4B30-09F2561C7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FBA6FB8-3284-5D51-3903-63CA67AF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EF1A102-ACFF-CF6C-209E-B5CC2CD31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35C6616-01EA-AD9A-E95F-DB9247AC2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8D84216-476C-115D-BEF8-A09188F4E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441A84E6-7BE4-9F32-26B6-778409E87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644E703-4E98-EC35-104C-242946C1C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2CF7683-55F1-0EA5-F6EB-C31E22EAD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ACA7FFF-3B79-DBCC-0BA5-E64945968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46B5005-E4BA-EF23-80E4-C6DAF5436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8C2FD88-0801-FC17-635E-117ECFF2A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8637174-43E0-B59C-CF76-64EB0BB4C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3029A63-2B48-E7EB-CE84-2BAA7F11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FB7B7A9-2BAE-CCC5-EB14-68BDBD36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3C50EAF-9423-D3BF-2B5A-49C70FA6A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FD9971D-ED94-7E30-A0A9-E83D408B0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C0522C4-9B97-116C-23DD-FCE2DB587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A8B3464-65CE-77DA-36B5-A4F3B3E40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B6F2B97-BEC0-63D3-9E39-0D66F852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A0C4A8C-7052-3DF7-DF2E-46EA6A08AF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94DB264-1B8F-013E-97DC-E5F50C417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7AF4B64-D1CF-C1D1-A13F-D2047D669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A9414A63-D81E-A26F-DD41-12ABDF20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032C78-9DFE-8AAF-D709-3141AD40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0F72228-D707-73BC-7FCE-5D484607C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00479F2-48A5-01E4-7257-AE5508812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F90485F-3A43-F4EC-C012-A8AD46D23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90E9CC8-1340-3FBD-CB2E-FB8304ADE6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DB8C232-C532-7718-17A2-5E2D49C7F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B24CE4B-4D1C-8811-DBCC-786464AEA4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5348A9D-D07B-6A71-DF3C-DB0176FD7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C67B7055-E3D2-6D74-1709-EDB5DC3D2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B6E57F8-3ACF-393C-7D4C-2A6FCA31F0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FE73CD1A-470A-BB53-9E8B-20F369D05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9895FAB-5C0D-18FC-97F2-9FFB1BDF9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55932DF-E202-4851-376D-CC9719FA5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E358647-6DCE-1E10-FA37-6D16CD7EA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8B0D024-F3A5-DCBD-072B-67A4F6CB6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BFDB5EC-578B-0B8D-97DB-7AFF51A9A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9B7886B-6349-E06B-BAB4-D8AA3EDD7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4671B27E-092D-C768-83C2-1859448E3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FCE3121-7724-6CBE-AD2D-3495AEEEB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E05AAEA-067C-F0AD-5E04-AF3F48082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41A3D7-42AA-3FB5-ECB9-9C9D2C0E9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64A6131-8DD3-6439-31E1-E9D784DF2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5F5C307-7382-D211-2FCB-933D4C09D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B1D7B59-A50E-7532-CF89-AADA514D9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AA95044-1437-2941-EB3B-3B28F044E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B5D7418-CF8F-C59F-AA79-1764327BF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A8874654-1EF1-E6A7-32F0-F0F268F95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5F4F617-CB7C-E232-C1E0-79C9A4745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B94E6E-D076-5DF9-70BD-A32007A72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8B66FBB-1646-B18E-F4DB-45552F65C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A2E51CF-32EA-B7DF-FF99-47E4F12C2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10C4595-84BF-A23F-38FF-520C9D147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A384B9E-9542-F1EF-C7BC-BDB2E911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C0A9A200-B29C-185A-201A-22CF13B00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B2C3A0D-4CEA-0462-477E-83442E1C4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AA34277-8C24-D3C9-0114-0ADDD8698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C4C1FC7-831C-6DAE-6079-26BB1B538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8A17FE3-7AE7-09B7-4A55-106486104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1D6A482-ECB6-D261-1508-3C8B93639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53A60BC-2873-F377-CD37-45FA1E4A6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9280DC6-B95D-66C4-7123-AD00973DDB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F2B380BC-4DC5-AD00-F008-51F11144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55EA219-AF54-DC8A-3726-3212AE738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B507C5A-43F5-8DC8-9B0F-A9B3746D1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5FFDC79-B09F-E8B5-5620-558DCE845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DB66040-3131-7B57-BCC6-4970F3102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CC51749-229B-A3F7-031E-A82D61139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99700B4-1460-9349-E5BC-18514410F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AA4B7DE-A497-0A9B-D7FB-4A0D8CF45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919C15B9-EF2F-E370-D213-954C3CA47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251E477-FBC0-0270-14F2-FA79C66A3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533C478-BA25-3640-C1EF-3462E6CF0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52A93D2-4EC5-94BF-895E-534837283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6B8840DA-DEA7-D547-64C7-CC7E8A2F0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7FB3457-BB11-CB9F-3AFC-178ADBEA0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AA52B5C-7AAD-5C05-1EE7-178B7D94C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6EBFF41-765E-A5D2-A1CD-77BCD132D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3DCB8A5-9EA3-3A52-49FF-D15D898DCA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2D0A355-8458-6C7C-0330-E7E24793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0DFABED-7B98-2A2F-1C94-B5A9D4337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7E0ABF3-81AF-F5AB-907F-D0FE37B50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4308281-D5B8-8969-7270-F706CF1C1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A72777F-179F-7942-EA1A-26D01DF89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8099EADE-9684-84EC-8658-B4066724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B8B5122-13A9-A97F-580F-67AB090EA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3250DA5-C1C9-7C2B-0E10-27E4918E8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D266AEF7-AA7D-0321-A927-A40C95A3D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E19FD5D-16B1-24AA-6ADC-52A5FFAC1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B2CCA7F-5C70-4751-4A94-5CBF1119B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E87E526-2C99-8DC9-4E9D-F8A3051D3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5FC43496-7052-8CFA-8B21-AEB65D536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D0F89A1-9128-0A0C-D0BB-865D5B684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4CC9D984-DA56-F64E-B130-62BC76BDE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0F31CF6-9BDC-B824-E833-2EF891370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6D29ECF-F5F1-B926-A29C-5D399EC55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A3D57F5-2C15-D7A9-8FA0-EF84C8CF9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CCA3AA2-41BB-B22A-2E35-CF107642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ADDDB66-B0FD-D39F-9F95-0D8AD1777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B9B81B8-C9DA-0523-47F2-D66228E31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B6C5EEA-C235-20A3-71B8-5969C0873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80BCBB2-15A7-76EF-C83B-B2D0A50A5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FB60262-0A4F-649A-5105-61F8599ED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C2DC279-1E13-CB3C-506E-81609517E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64EDD72-FEED-7B29-9750-D37F0458C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9FE51B1-063D-74C7-A142-68227D0F4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C64D84B-4324-79F2-B8F1-810E0E04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577C43C-C167-7322-CA0A-74A2B0171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FBDD80C-BDD7-B614-CD56-BEA1D506C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BEEA8E4-B567-F4F7-F0B5-62A863EDE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6FA20C2-1371-623B-1BF6-CD5660D63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959F0D6-4836-730C-3213-D9065520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D230956A-97C4-BE0D-28DC-B3C89324D4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DFF78C9-A26B-5032-C0E9-6CB139896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3F4D147-D609-622A-7A81-5DB2C7B72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74AE8FF9-5AAD-9B5F-A744-BEA6A5FFD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2B498AF-186E-3BD2-D5EF-262852529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37D8FA68-1A73-948F-E57E-F26CA66E1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EB682FE-FDF1-66CB-C489-2D4BC6F8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EAD3320-E99F-11DC-8B5A-12E0DF390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CD142A8-9291-A26A-06C8-97FF2DD4D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D023E17-8C22-9396-CDD9-10475FDF9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46FBB60-0FAB-46B4-E8AA-4B840D7D3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11960A5-2FA4-8D59-F292-92D7BBCFA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5B96E0C-0D0A-8888-D2CB-44E404CC7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25C8A62-5D9A-620D-8FB3-2FE1458A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CEC0613B-DC16-9719-6F85-4CE94DE32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9AD7DCB-CAF6-4B7A-E0A8-BD826FCF3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9A88074-4A75-1BD3-987D-3E5C095B4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F7ACED7-D51E-FE94-AEFF-06C5B77F1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C4F5EC3-1A0D-2A92-0FEA-5327C65E3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1520A80-5D8E-C746-0A58-E307D98FE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375E56B-C86D-EFFE-525E-9BDBCEB83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D76258A3-7714-3F05-869E-B51B0867D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DEF137D-1B31-5732-2462-294A598EC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F06D1F7-A99E-2151-2107-142FB4F8B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8D98B9C-F186-AFBE-CAF4-D9A85EEE5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25B4EBE-514F-F535-764F-3DB8F0A75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2202F00-0D84-B638-C7BE-41C40FFDD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900CF99-930B-8C4D-50FA-1D3BE27C2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07421E4-5F16-7E8B-4163-3F3C9EED3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D625C7-A202-12CB-AD4B-86F25113C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7DF2E91-76A0-2F12-9F45-792800713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DDED3F39-6894-841A-4660-ADCF012682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ED3C9A8-F6DC-392F-4657-8EA2BD847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-3863"/>
            <a:ext cx="12342553" cy="6891782"/>
          </a:xfrm>
        </p:spPr>
      </p:pic>
    </p:spTree>
    <p:extLst>
      <p:ext uri="{BB962C8B-B14F-4D97-AF65-F5344CB8AC3E}">
        <p14:creationId xmlns:p14="http://schemas.microsoft.com/office/powerpoint/2010/main" val="370702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1E329-6F5E-D0AC-7BA7-90F75195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877B-D64A-3E8B-BF9E-BB561F37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/>
              <a:t>Video</a:t>
            </a:r>
            <a:r>
              <a:rPr lang="pt-BR" b="1" dirty="0"/>
              <a:t> “Criação de programas”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2596C0-EC1C-D7C8-7010-8E2CD83F8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E2D341-CAB5-22DA-3545-9BCE7C64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13A8C759-0F81-8F56-E9A0-2359573B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1C1FBCF-61A2-EC3A-59D1-227B52EF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79FC6E-D6BF-8BAD-65C4-F934658E3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F3452E3-88F4-84E4-E17D-D22883122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19F888-18B8-7887-D216-5789F4756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8C748D-5F74-C8F9-CBC3-A314BEDBD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ED29F6-B93C-4341-08C4-64D9D514A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0A2D2F9-C731-26CD-379E-F0D8860DA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D1727F8-EE4F-ACA8-5EC7-0067C45D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26F4A4-DEC0-78C3-5A4B-F62A4D00A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AE7E25-6986-7567-D4AD-2C9B48F7C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DC147AB-F8F2-985D-A657-81CA71906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1918322-51D3-E7D0-0592-F167DC771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7EEC200-0229-028E-C5C0-D6A90E3D8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757BB8-FB26-08DC-6F8B-C64577E0F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E55A69-25E1-D00C-A994-D9FF471A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7681C9F-3974-8538-3632-E9A29367E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902BA8-38A4-C087-846E-8786A9574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408FE0F-621D-306D-2F04-4F0B27C29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9818884-9F75-AF1E-F419-EE410F34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8118683-0B6B-7281-2E7B-C4F03788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7383532-EC04-0E91-7941-716B2D32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6FF08C-68D9-EF70-1FD1-45F4EF9928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348566-16FE-89C8-2CAE-7985D4893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5179345-B40A-0682-EB00-E44EA78D3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0FE17A-D6BA-B331-D7DA-E31DCA8CC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FB9BBFD-3C68-D726-3851-6B4E3A5C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54B93C-BBE8-6404-8FA2-6282881C4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DE646C4-E63B-964C-0456-B9FCB9628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CE37A1-09CA-3574-5C3E-F117152CD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77F96D3-0E04-4F3A-BDA9-1F1A909E0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7E67F3-A5C8-558B-1FE0-0FFD1FE3B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BAB1320-EB16-03E0-F602-FBAFDC0F2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2EC55C9-71C5-660E-A17F-9E85BEC4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EA80215-461D-B1FB-4159-E36F20C3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F51267-0A67-7FAF-9960-4AD75EA5A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9E7B2B8-385C-D723-DE9F-1DAD3A8E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4B5009E-99A6-AF38-54B1-F7B45D1D3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89D4969-F996-5EC3-3586-D6BB00B36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395FC2F-F100-C0C8-74E4-88DB5BF1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8261FF-A02D-0B44-9132-BD5D18CA6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91B3F1E-D99B-F0AD-C8F6-714F73DAE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349826-A40C-B0AF-EE8D-4D7BFF6CA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7D45119-9188-0DF1-A089-D61DB7B7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663C023-3D5E-E13A-4E4C-02FD8007B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BC1774-0EAE-950B-7205-58246DDE2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3B5D0A-1CA1-6076-42E4-4DC7EA87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C99A6E-9894-4CF0-3171-98FD0DE7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E7219B9-7908-5953-882B-012BD849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7691ACE-9D5C-3AC4-433B-B23AB0AFB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242B36A-4518-555D-FEB8-9E96AA7B8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CB3956D-81AB-04A0-8E25-44383DBFE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53A22C5-36FE-7E8D-7BB5-33A2921F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3AFC9D5-E121-E4FE-3BA3-822FCD01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807BE9A-4537-D687-51CE-53F442DB5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800FE53-DACF-4BAD-E0B6-F74451EA4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7184C33-479D-BFCA-25FC-F65102A8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A7445ED-9AC7-F6DF-62C0-126BAB26B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2D0E494-30CF-CD1A-FCB3-42F1C25AF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83DB822-D8CD-26B7-3F05-33504A656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662318C-7249-0293-E404-052C9488E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0669B3-DDF0-E1C8-D613-893041BCE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2EB3ABB-674F-C6CE-439C-F071E71BD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E32E966-5721-07F0-F91A-D311A0D4C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9020F35-686A-A725-1964-AF09C3C9A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62BB87-E64F-B8CA-FD5A-7369C640A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D6DA2A1-13F9-73AF-5137-6075CE3A3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DA1086B-5E0C-DB5E-185D-40E3DCEDA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04339E4-D0FF-3162-4BE1-EF55EFF6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95EC8C1-8DE1-BB2C-347E-74A578F41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827AE54-E734-6440-BD70-1B69ED99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A7EC71-338F-F112-E9B4-BA33AB55C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D5DDC-DB4C-CBE4-3CFB-AB5B244D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26E8400-6BEF-279C-F828-67D9DA58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4A2286-0DB9-1979-0250-3A6AA29DF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C6C2AC7-CC03-BA77-64F1-56179C30E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CB1FE5E-6E35-8F6A-D8DD-00A73E38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85848EC-209B-E428-B1B8-188A59F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7AAB30-7554-D27A-1CEF-023A13FC1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8370EA4-DACC-5A74-C71D-0F06310C3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EFF4779-C912-6D18-D65E-5CA9294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5842E86-ABEB-6185-18CC-310769F10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983B9D-F967-086D-AA14-9CAB696B9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F53F6FC-EDCD-A743-773B-84398AC39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F19F1E4-B738-CDA3-E00A-2F05C7B4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43D7716-C3B9-1D12-F5FA-8C8465FD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FCFD0D9-ED8F-836B-6357-DE2A1DE53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CDC43C-CB5C-F657-01D1-51A02719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08C20D-57F6-5FDB-561A-4A3AE2A34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DBF936C-8C3D-9FD5-95FE-961191BF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84F50EA-EDF7-BB29-20F9-B728CE536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6340C89-71FA-3F77-A8CA-D7EEF46E3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4F54F3-65BA-CD2C-3365-D5E30B280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A4282E2-9356-5281-722B-2844D96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B31FAAE-7EFA-7620-90CB-4A83C128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42565B5-178D-8065-6590-06C78A9DF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26650F8-2F77-4511-4495-423A127F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FEE9480-D3AE-4FB2-AAFB-92384519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2AC5BAB-A4E7-F9ED-F3E0-06D0A395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B7BA36D-41CD-C73F-CD95-DBA3D5FA5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52FC909-5D0A-50E1-5700-A6933E86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93C54E2-43F3-CD73-B0C1-B423E00C5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BE6F1A-E6A7-3530-8A30-3FB55C183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38B56C3-DABF-DF71-4F86-2138FB375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BB512DA-4614-A148-548A-44DA7074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843BD2-9540-957A-4039-54893C238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BFD0577-E728-04D5-2828-8AC06FFB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7730A4-CE51-DE75-8C9C-597893F34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20458D1-DEF3-1B0C-63BE-9343D7109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CD9864F-5463-993E-3C9E-4D0D1D6CC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85B8FE9-6954-7685-127F-2FF15CFE1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2F8AFD-5EB9-0F41-5828-A461C525E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1DC34E-64CA-AD45-50CF-8470EE8AB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9057B72-180E-A855-5A8F-DDF903DEB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D40F682-3E3F-DF1D-FCC3-791CD618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73E67FC-2D3E-41CE-E962-7FBFA5910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7F2CA0-BA17-FEAD-98BB-DC32D229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29354F0-99F2-17C6-106E-F202DD8F9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DBB194E-38AF-7EC4-AFAF-6527A407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641BFCE-25BE-480C-3440-4EF4C1FC9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9BF558A-BA02-06C4-79AF-7065EC50B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B082E22-7A0F-3C37-6E5F-6FCCF178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FF08F63-DB4E-1E27-F2BB-945ECE557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9E7D926-D6C4-EF87-C0B8-2DAC1D98E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D68F77-C485-282C-BBF9-B553AF8B3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2D24A72-C61C-5682-3308-4A578F1B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5CDA4AE-E877-1720-55AF-A71D3F9A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D135B-6390-C31F-58C1-D3B122DCC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946D45-7A20-A254-5D13-ED675A3B4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4B71434-9947-70A3-2C5B-DFDABE2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5150A80-8DA3-A5B9-8070-9B500EBA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D4F6613-1003-16F1-967A-AA096B10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DE4E484-A3E4-DA33-0EE9-2CE1E7E8E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4F4EAE-8EA5-94DC-64A2-ACD90C6A3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11264F9-C4B1-A252-4D8B-C6444BE49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FF81549-D63C-3C6E-0EFF-1F422603D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EF980911-3701-0812-C6FC-30CEFF5BA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9C1469-6981-B46E-DC5A-D6A6AA109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30C139-37C8-8D8E-B5E0-194EA1B8C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C3BFF76-8AF6-4C36-7BFD-700467366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3A7D528-A44C-F965-42DB-6C9C4A236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DAA3392-64DD-DC1D-9533-09CD0240D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E25707A-DA40-1210-56C4-C3189A9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4539CAF-CD17-5D1F-3A6F-8ACF334F0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C3A7152-FC94-4190-6EA2-7A043B10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96C1071-A53B-D25A-CE16-B575A94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C96C28-CEFD-3044-CB45-39D887A18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76A84C3-4B8C-5B23-00E7-D8F362850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198CE4E-9210-E81B-76BF-67E1A615A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DC5C367-25C0-CB6E-CFC4-028A36B02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213ADF4-C4DA-DFEA-5627-AA9CE85EF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64D1146-B09C-16B7-135C-175DB1DBC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C175BE-934D-7786-C0AD-59D7FC94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D9B0CE2-5C1D-554D-2DF5-3B487B383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D134833-81C8-E448-BA89-30D732809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63281AA-892A-92A4-A040-284EC6D5C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F9DB08D-C44A-54BF-2DFC-89578F755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EA2ABB8-C1FC-11FA-4C32-B16F658AD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032D383-BF12-59F2-21DE-91D03BFF6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C6518D-E0CF-E765-3AAF-42C3765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5FD8CA-76E0-ECBA-FF67-3A8D25AF2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0A5D6E3-83F8-3A42-F300-0EF67190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13635-4D8E-E95E-E4A8-F938527F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r>
              <a:rPr lang="pt-BR" sz="3200" dirty="0">
                <a:hlinkClick r:id="rId6"/>
              </a:rPr>
              <a:t>[SIS]C1U3S8 - Criação de Programas - Rafael </a:t>
            </a:r>
            <a:r>
              <a:rPr lang="pt-BR" sz="3200" dirty="0" err="1">
                <a:hlinkClick r:id="rId6"/>
              </a:rPr>
              <a:t>Thomazelli</a:t>
            </a:r>
            <a:r>
              <a:rPr lang="pt-BR" sz="3200" dirty="0">
                <a:hlinkClick r:id="rId6"/>
              </a:rPr>
              <a:t> - YouTube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559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915E58-57B4-5BF0-325D-5BC06A39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461562-0CE7-038C-075F-8E222CA1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9878" y="-93925"/>
            <a:ext cx="12889783" cy="70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2D14-97AE-B961-6A69-664529AB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3EF65-836D-1765-4462-910A5459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6624A0B-E51D-ECC9-26F8-DE278EC69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D4F9D9F-2CD9-2641-E8DA-C1F676048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FC17FA9-D29E-3016-A356-63191630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77C8828-E9AB-D591-DBF6-5072C6C26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F62B031-7869-4B97-AD47-A5A4831E7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C27FF8-DD0D-A35C-1834-454E60BDE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95B9747-1C08-6AEC-5566-4F5A696AB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D7A1C19-B674-CB7E-A1FB-6C56BB328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4C2F640-3F03-64E0-3A00-49EEAA35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0B34B9C-793F-7F18-97EA-D6AF65E64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DAF1421-5F89-01C7-F2C8-B16A147D6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753461F-88AF-1072-F488-1EB12F75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8B13F71-E3AF-F9BD-6928-ABD8738AB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7869D2E-CD3A-1169-5F76-AB3EA18D7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2B389565-09C6-48CF-AD79-4A9AA877C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5B4B80A-6F35-402A-4545-F6FD75937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97AFDA2-9454-DFE3-8D07-E33FEFCC8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F880AD7-84E1-08F2-32B9-FCE6568B6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1E18CEB-49EE-2186-4E10-C0771650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63B3EA7-611A-D34D-5CB3-0AE1F34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594EECE-489F-40DB-2D68-5ACC108A2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DC2BABB-33CB-ABA0-41ED-C6E7FC51D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98ACE6B-59D9-33D6-F285-19FE9AB1B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3E70A48-C760-4ED1-A15D-6042FCD71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021EFD0-CFFF-9C37-6DBC-F5D45C98A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495A4735-BC60-46C8-90F8-DF6546502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C653A18-272C-98EA-B38B-5C52A5D11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68FB5A7-A071-9C8A-589A-B6FE64EB1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4D9B5D-44B6-9B07-F00B-54A2FE60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E02CB57-5F7A-EFCB-BDDF-993A928C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6D5501C-D24A-9B09-46D2-A52411F35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41D7657-A4F9-9695-3F59-152D83BC4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581E7F2-D64A-2312-2EA0-2EDB93F21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2F28948-D907-86D7-F1CA-240F79621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E6856A1-4871-915C-67DC-5496DF092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660867E-87F0-2411-283F-0092AD72F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59607C5-C69B-7A21-18B1-6A9C48047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E0951DE-49CA-773C-8972-39E229E69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968062C-512C-7A73-5D70-63E2DDB03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B261E66F-3786-C3EB-C586-5811039AC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AD4D9DD-7444-2549-D13B-62C560F8F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D33135E-89DF-E4EA-B8E9-275394355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4753532-47EA-0F2B-7689-B4D54A561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B11904E-6804-B5FF-2D9D-0A1C0AEEF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906FC3B-9E18-3DE4-856B-624FC78E3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8B5B68-2CE0-C279-9924-E17E1003E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6D54A47-241A-5479-CC48-D4D33DC4D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CFA6386-1662-7A7E-A361-3B44E8A2B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DAEF8D4-E97C-2313-12FB-31CE151A0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9FCEBD-A7D6-D1C2-96AF-C29517F7D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DE2E700-553A-3DC6-D7A0-7D5C7A2BD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4E0CFA3-5226-090A-5164-EB8B85FB4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273C0CD-772D-4302-73EF-7BC395FFE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6D1425D-8E9E-FEE2-8149-AA40CB31B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718170-EBFF-BEAB-C241-39D362D9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D3A6EFC3-2744-F38C-0205-3B241C5B6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E8C58D6-5348-BE40-3DF0-4A6142F0A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57EC2AE-CEDE-998B-8163-216AEADC3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D6634A9-E249-68C0-2360-32B39A68A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6E4DC0B-FF4A-6765-DFFB-BA5CA585A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1C5B0A6-40AA-6AFC-5871-26B050A6E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8952820-4B3C-71B1-F29A-B4CBA0D3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7A8801F-F5E0-3852-4051-722F5321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B887038-DC1B-035D-81FB-452DE5D1BE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4DFCBF61-DCB8-794B-4F85-2537764FD2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99412B1-ECF9-074A-1C57-663F2CE3A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BD9A798-330E-C482-0722-70FFD5C23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ED40DCF-168F-0DC8-5697-5715009C1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1C58F93-0DFA-53A9-7701-31A028444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C7DA8CE-E6FC-8368-7290-9C2C2AAED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A81D27E-D2A3-E6D1-04C0-346DFB743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1AAC824-BD6F-311D-DEAF-13DB4FA06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C01624D-DB14-33A1-60F9-3E74D5EE2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261EBA4-9278-CCC9-2D70-9CE6E6B92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DE692F8-A2C3-17A9-59C5-A6AACF525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B81B210C-75EF-5B32-7742-9E837CC11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E2E0EBC-4178-1288-EADF-FEA96477A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1950181-6738-CEED-D6BD-46CC108B9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405F9F4-123E-9886-FB02-9836555A9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7C69E7E-39F8-C72D-B827-AAF9F608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E8EB1D-EBDB-5538-573B-62050128A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EF966B9-E1C8-BC31-FEEC-87DE1670C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8817186-FDFA-AB15-7440-CFD941F7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E4C804C-C42A-FB0A-E6CB-572AA4FF9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7F9DA4B-188E-993D-5303-556A068D8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55113D8-4027-EC8A-0007-FDBE0432E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5867C14-614E-2421-109E-3CF87006B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F49FED6-5128-1B12-658F-46C3C5F18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5946623-7645-4A29-4C61-7D3A42AB0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1EF727B-AF72-BE72-3343-67B79C758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F4F433F4-47BB-5ADA-E4D5-FE4847A03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27F09B2-D2EC-6C22-522A-D6B62A84F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54263CE-CD75-F77B-6ECE-F0E2EF286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BD2CBB5-78AB-2616-5527-88AB1A09A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854395D-EED0-1DB4-29A5-7F899000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51FC8BA-ED81-2BBD-5069-E95573253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08F4F4B8-B157-50B6-266D-5D76DAE23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B1EEBD2-251F-4A8A-75EC-401F81218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8E41662-9D46-C268-3BAC-6642EB9B8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B990DA8-CA9B-1882-E24B-358DFD936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6453F9D-6428-5C4A-DE8A-9B56DD67B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78F8F05-817D-E310-0CBE-EEDC88CDD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5B9DFDC-0DB3-ADB9-CC70-42507DD82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EF1454D-5129-A8B6-0610-F0D6A367F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5227D7A-503D-A3E2-A1CE-6B6BBA5CF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D9237C9-B3E1-09BA-13AC-B262E9196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FD3672A-70FA-9C1F-EE64-64AE69DE0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13A525E-AD71-1CD1-4CCB-5A90B5C81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7AF9307-B492-D491-CAFA-79A7C7FD3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A4F3A62-9099-7F95-658E-66BC1A033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5F2C2D8-471C-35E0-7064-1C8EC4536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B19CE44-0A27-98E3-9AFA-F6E3C192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3D782CA-9F31-F23B-05C5-C8992401A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1DB3E49-6267-6433-7A45-BEEB23B6E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C82E5997-9D59-3F17-D241-2D98F8127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9BC91B5-E4A0-8192-7928-4452186C8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1D23585-9530-80D1-C270-6FA887A18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32E3EDB-FFFE-5DA7-58A0-CAAECD4CD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0A77495-71AC-EC13-576E-1984E6258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E5ECBD-E6F3-50F6-62BC-DEA557E8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7B83F5B-EEF7-4FAF-5B7A-95DD7403F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009A17C-F1FB-0702-A6FA-00666B328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686B129-1C57-AC6B-35A5-E996B68D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B6A80C4-580D-0D7E-B2C1-7E3A170F8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6BD1938-7FC1-3B7D-C738-55742DDAA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7F2CE60-CC70-70A0-5B2A-BEE06B56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0668754-A51B-F573-2125-0E652EE7A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D639DB2-4B90-5BAC-7850-B0D77F865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5145E40-5902-CBB0-AECC-7B59BF033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8F401D0-FFA9-8C71-3BF3-9309E073A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AA35A84-633A-B801-C141-450D2CAC2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D44B0FA-E314-3131-7452-A42C5B0F0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A038808-35E0-E5F2-5CEC-3F59351B3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76A31E9-1BC6-5985-AAEF-9A03E75E8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AD6CF9F-D92F-84B9-8D18-3055CC4C6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F0FA029-06EB-A745-5BD1-174B1237C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C909A05-C85A-EB6D-40A5-77FB96E40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940E0E-9E05-E2F1-4503-B930861CA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E3C0B4D-B37C-C5F8-5595-201376FE5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101D499-9113-704E-8132-B162710E2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20FA285-9480-1E12-515E-5CA54F566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42893C2-1616-9B02-ED07-835ACFA89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786CB23-2204-F604-B220-29173B8E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BF5E4C98-FD26-74DA-0037-612102A5D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D9264CF-B7B5-CFF6-E9E3-8A4CFE9C3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AD7EB2B-000E-FB6B-68E7-19B020B6D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23FCE24-3544-132F-90E8-70D13EA3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72E0745-6696-D8BE-59AD-EAA89696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5FAFAA5-8641-17BD-D94B-C01319181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3CBE274-79F9-96FF-702C-04990E6A2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48A94C3-11D0-313A-B9B5-2F2C1D14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42C37A9-21B9-FB4E-638E-209B21310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184EEA6-1C24-AC3F-E84C-7FC003FA8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4A675A7-E05B-C12C-8548-8A4EDD551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3B67FC9-9BBE-90C5-4EF9-6DB9206664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99ED2FD-5EC9-B04C-FA62-23E660610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2FF3BA1-4C5D-287E-DD25-291774E1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6CC67D3-4800-6FD8-006E-9ABAEA115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C5BBE386-AFF6-4FBC-503B-56EE7A839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2FE977E-34A2-68BD-FCEF-26F68E3FC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C81162A-4A45-CDE2-A6B9-D6C6323C8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4F0D9D5-BFE5-92C4-A8A2-89EDCEC34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BE67032-0079-5D2F-2792-F4EC1C6B7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20D12D3-7446-DE9D-EE4F-06B5E0FD9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A4EFC80-87E1-E64E-5602-C366B9612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232607" y="0"/>
            <a:ext cx="12424608" cy="6968300"/>
          </a:xfrm>
        </p:spPr>
      </p:pic>
    </p:spTree>
    <p:extLst>
      <p:ext uri="{BB962C8B-B14F-4D97-AF65-F5344CB8AC3E}">
        <p14:creationId xmlns:p14="http://schemas.microsoft.com/office/powerpoint/2010/main" val="37243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0783-5FAA-5CDD-B723-32A3F486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32D3-5894-2B75-29BD-21A4AE0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AA0010C-BC0B-DE53-DD6F-606AE3415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9E92D7-3F30-3C35-5272-6EDAF21C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EE322F-4654-3672-2F30-BC80FA3FA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BDD0FC-744E-9718-D62E-F2106E29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2CCECD0-3AF6-6822-EFA0-492545B34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008768E-8B60-8E88-F61E-1772F25A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FFBE6BE-383C-CA57-5D4C-3BCF47C9A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FDED477-179E-A38C-CAD5-116B6DBFA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D269450-B638-0F54-DF9C-1B0593444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E03B6BD-DF6E-1A3D-6123-2273C369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A41730C-AA99-839C-3786-6BCABDA2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9E7BF96-19DB-5497-E707-181480BDB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C61DAEE-8AAF-2780-5BC9-6E6C6FF77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49ABA35-6884-96E8-2173-22F40BA59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5EF70B0-24FE-7A84-D3BC-BEA7A1EDE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58C9409-E8F9-CDBB-46D2-C3415D438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5F85DCF-6A85-009C-C4D2-04702958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F20326-72C7-A1C6-BB61-722E19D4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722323B-2262-923D-A99F-2FD23979F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4BFB808-580D-8F19-6279-6A5E17F52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39120A6-FEB8-3347-4891-F4423789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2F2217E-2039-826A-FCA2-292B0F58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2D918D3-87DA-E90A-F920-D76EAC9B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3D98A24-CB65-856F-60A3-32EDCC58E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5E3C161-E118-D266-D446-B09CDE67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3F9184-82B2-022F-9829-E65B1CA3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F626E7F-43B4-EA3A-588C-F856106CA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8ABAF16-165C-C15C-ECC6-62EBDFBB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7E267DD-1A6A-6CE2-52A3-480031903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FBF558-65AE-2F37-88CD-D91294491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F301CE0-68D7-BA90-2E42-01DEA2EEA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B5DB854-8612-2876-A6B4-A674A473F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F1B6FF0-E70C-C8FD-4B14-07AC602B8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64794F-A246-28B9-E170-7AEA08B9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5A079CE-91BD-DA29-D11D-DD1712A7D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67B9A24-A05C-ABCD-4395-945C2FA66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A5EF05-FEA0-034D-2B75-D21C3857C5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BB93FB7-70A2-9D9B-3294-0FA83CE83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10CE9B-1C6C-7F5F-E52E-4746EC46B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9E0066-C24A-295C-3DFB-98EC3B00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8D9F834-F4A3-D1B7-5805-4070074EC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28F5CE9-5A8B-AFF1-1C50-6C5CCA058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56A7DD-8B18-9403-E126-9B16F42A9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43B4D65-0560-F558-90D5-C2732D67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D020DC6-11AD-C91B-AD5F-2E4A74F4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EE7DFC-C491-7127-6314-9AF76B73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66D0630-FBB4-5A87-A971-827A99FFA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ED2BA73-736E-04E1-6E76-90125C3C4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A40F521-9282-FDD0-3D99-090471F61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28CFA7-1A49-F14F-0FFC-93E6205A4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0ECCC2-9A4E-AE92-4C1C-C2E02C03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1A05709-71A8-9175-A944-BF9E218FC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23E0F98-B0C3-B8E7-CF28-637D1C95F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6C900A9-B529-7F50-014D-2905464A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AE0726A-18B9-E97A-0C96-37617E012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B9A1F3-DF37-B197-CFD0-EB1ADD30B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C0205F0-2162-D8F6-EC24-EC8430A3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B9E59A5-B3C2-44FC-DF8D-800ED566A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D4D40D-F803-F1B4-B641-4887DFFD0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29E2947-4768-70D7-36ED-BE83C8582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75A74-F967-6BCE-A28D-EE02CB2B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D33885-729B-F2D7-A3C0-52E317A9B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39647D-BEA4-4167-0EB0-55E7ED75B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6B6FE0B-E493-1D68-2FBE-AD6917A2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8CD42D5-64C6-6015-6565-BE87EFE3B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987654F-1DA8-EB5A-00EB-071C65CC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1F01C30-8707-8FF4-25FB-F70C6FB10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2879F54-BF8D-0992-98C0-0927B69E0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C24DE79-0197-C0E6-68DA-0A5160C8C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99E9DAE-EE95-6EDC-5D4E-A4812486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F3EEA2A-02FB-231A-2A0D-0E713977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778F785-DD25-585C-FEC1-DDDD43702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8C68643-3DF3-759A-11F8-016604EB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04C865E-631D-3B09-1438-7E50C4E82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2A496C4-B87E-AF83-7A74-0833C8D0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BA6C408-971D-E1D9-DC70-97251C07C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F468A0F-3BF0-2157-3F46-B5FCE6BF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597051-4558-5E99-39FE-075E0D5B3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BA7FFB-25FC-4146-7B0E-3E4D1EDAA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83BDE9-453F-0226-8CF7-D5DFBC22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1F419E2-44F8-6924-9DA6-0A8C11F53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0A318A5-4463-CE5D-A63C-087DEFB9E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C08AF89-9919-B9C3-5B3F-CA9B9893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6C7B923-E270-6979-0DF3-109503E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896F10-B240-501D-ACBA-05CE83D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DABE0D8-06D3-5003-125F-7CF36FCFD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37F5D7B-F2A9-1843-CAB7-FD86568C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E2D26C-A144-D344-57E4-30FFDEEF6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CF6F03-4F42-0E64-371E-AC9EDE026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C399D7F-6C23-E5E6-29F8-B8BA363B4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97BD977-2CD5-3341-20B9-95E1D446C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64C981-18C7-8B8A-8870-984DC31B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3A9A9B-E09D-877D-AEA7-9ED06D720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87F2532-B77C-F3F0-ED77-0E27B6F4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4D0E3D5-785E-3A70-7574-4F994B5B2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4DD55F4-B22B-9FA2-9719-F48027DC5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0C6FEE5-BE68-9674-C29B-D6CBB3C1B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47F78AA-9D16-97C3-1A2B-67450CC85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1C5DFE2-F060-B698-E756-EB331A69C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24D17B0-D474-617E-981F-6D932A1A7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757E123-014E-3A4C-AFFC-69BFEE86E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D852CD1-6DCD-65EE-8AEF-F210F3616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A6E55AC-BF48-3FA8-B11B-358B79386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97850C-FA61-237C-BF0C-ED73017BA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5A69F29-4C5C-E8E0-4A62-D0ADBE7FF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75741AB-E3E2-944F-5B0D-C7386CDB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FB31E4D-66D6-730C-50BD-C27337E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E56B46-3B86-B1A5-8755-A6B0FB3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967D867-2526-51E8-5246-5191AEF0A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2E3B0A-14FC-139F-DC46-C017B9D98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155F73-FA11-503B-8DC8-FA854A2E6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3C7A84-22D4-D7FD-EE88-E2A8DE3BB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F1164F0-B100-B02A-4C1C-F58F0F91E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FBCE2A3-A5C4-0B1E-E36C-A6EED54F0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8E889E1-5A1D-179B-630F-FA0BB0372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8790043-C204-C248-4E20-E1C55F65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3B7AC3C-737F-3E98-04EA-943412FD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5BEE1E3-633B-A429-A137-6F2BFFE5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A5E8B37-574D-4760-71AF-1526DAE2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F8641AE-5639-8F31-2BF4-005F74801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88ADCF-1636-31F0-229F-B69668C8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52C6FFF-352D-12E9-B431-6570E4AF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CE412-5433-4D29-7268-887E2884A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F640E5D-8B89-AF14-4CA1-075469998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F95C99-89C4-B2DC-D820-62AFCF0FB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00EDEB5-2F18-533B-6A58-27AE3753A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0C9D1F5-EF59-2720-641E-75AF37D9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06AF204-1F8F-F35C-3644-1F756DD8B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D83E5-7959-57F4-F14E-2801E83CE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03EB3F-451F-9A6C-5FC8-5A2E1B6FC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4A34FCB-2CBD-76E9-60C3-F27B713B4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1B3E176-E19E-B042-EF8E-400A252D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2C3898F-533C-5466-FE46-7A51DDB16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F88A7AE-6444-BCF4-474A-40A388D2A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86FEE-D253-81ED-3BCA-3D15C3A0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483B75-C024-C1EF-AA94-8D44A6A39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3AF78FA-8062-482F-1208-41FF0F96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1DCE0E3-F1CA-1A23-DBF2-ACA3064FD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981DEB1-3E0E-B3DE-AE25-5A3711B3C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524149-1A48-0FB3-A9E6-021036C08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6515119-3437-9A5F-6021-6892D5D0B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FF43EB1-20A7-070A-A078-D573C0044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5E2F047-280D-26D6-F020-B5793779F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3714E7-37CF-8B9A-55A6-7C58D7DD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556726B-BECF-1E02-34A1-AD4386CE8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90D011-8A31-A01A-2727-77BDC7F11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9AB696E-66B5-C364-7E4D-D15ED2F8D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2C4ED5E-3908-507F-F996-9E3FAF9B3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46AAE6B-1458-A2F9-2F73-A841BD8F7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BAEE4F2-FA1E-956E-E69C-901763E80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0B58BE-F94E-1CFC-91A3-DDBCFA140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0CC7DE-D776-C36E-4584-C7462C8D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CF9D79A-8F52-7E57-7E39-CDE172D00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FA3C97-C23B-51DD-699B-5E559FEE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4643AEC-6CC4-A127-0368-E56877A81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CEA9EF1-84C7-A0A4-B3FC-0CFCD1591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D85F483-96D4-6B7A-1B61-7ADA9DE1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4A348D-1FD3-7A98-E8B4-83EFAEB18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2CE72C9-14BB-8858-F80A-49140FBA9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82734C2-AEF3-1539-EB51-F21FA28ED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033E009-E4E3-081B-14F4-2E1244A4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A0304F-515E-F9D3-1096-9B8FC7011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E7ACEF2-3CC8-0724-9534-DE72231CA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D94DE46-9338-C5C1-0A1E-790F9AD3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5876F22-B1FB-95C4-F5FA-7E4FCFF4C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099165-8B8F-B970-6D73-E636C1CD6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137"/>
            <a:ext cx="12260596" cy="68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3A7AC-68D0-A7F8-05B1-BE34002B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5C9D8-8A42-B9F7-F4F5-28E30E0F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9643FC2-71FA-0032-1BDB-4F76B5493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DE5EB5B-DA9D-11D1-DAD0-DF3EA2D67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99AB11D-AF06-19D8-194B-A6CAF5823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29ECA45E-916F-03D0-41EF-B8CD2E0B9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C2A45E2-D5B9-722A-1F05-FC7600FCF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B2547F-C3C5-400A-E146-DF0DC3BDD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A80A6FA-AC05-38CC-F226-370045E94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52AFDF0-DAFD-3A57-271D-3A3B81B62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A6325E88-4CA5-C46C-2894-8396E8CAF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8B693F7-E9D4-69ED-8469-D7456F1D4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7F90CA6-A4FD-DE92-ABC3-58F484515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421354C-646D-0B38-F745-0CECF6563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13BE24-3669-3AA2-EA36-5EB1632E2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04BA2CB-7958-C51C-1AAA-679BFA1C7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6223C05-3623-5835-1A07-AB5AE41B0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EBAF617-7D36-25B0-5B51-A35E2E2F3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2EB0E91-AB99-4387-4FF0-D8FE898ED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490C56A-EF7D-4A5E-0249-40882BA43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83EE2DC5-1FE5-06DE-7652-025019445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0745AB7-2E88-BBB7-BC13-AAD8B974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B1C5E997-96EA-6873-49AF-63BA57169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18D432B-4DEF-0E4E-BAEA-E446A28BB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C1076B9-51FA-674C-3627-EC920D3AD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CB67454-8CA2-715B-FA80-41B0DF6490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ECB397E-71D2-B649-C798-A21A0060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CF9562DC-0647-6BFF-7164-ABD48409F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4E5F6BC-E619-7E74-1835-C7D37AD31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84D2B0A-FA87-CDD8-4F58-E71F975D9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3C5848F-0319-453E-F3CF-5E809A5D2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B6A1D00-F257-02BB-4875-B94BA5313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8FF854C-C650-0FBD-6535-A334F0824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EE57A07-A4E2-C72B-F989-112BF2D2E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9BEE5DA-BFA8-47E2-0F23-76314B132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AC8189B-E8CD-DF66-C000-6DA5EEDDB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AD81F92-52C6-C26C-AC67-A62A227E1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B0A5B54-25C9-61CB-E8E3-3C7D0BE98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DD6773E8-4E0F-CC94-BDAD-C26384E1B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41B4F1-CC4F-E714-C5E6-0EAC1B91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DEDECAD-E358-2144-244D-3A6AB053A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340362D-C03A-59E9-9486-2A7EE087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C859A80-9A43-C8BE-5627-C09F4F8A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E1B7A70-B6CC-D724-A675-3478FDCD7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39DFB84-3D9E-F788-B667-6A87616A0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684E208-99F8-5C05-293D-1AC9FC55B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80CCBFE3-96C8-CDB9-1DDF-AAA6EC52C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1D22A5F-3DFB-44A5-1283-9F7782ED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57E0517-8CD3-0FFC-A8A8-AFA2D3C28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E95DE4A-7A1B-82A9-7C01-9FF5090FD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6E92CC8D-FAE2-F0B4-9E1C-0507FAAA6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0A0FF40-3BFA-AEAD-B467-877C26C64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0303B59-3189-BB15-96E2-CD5F2E619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C03DF28-BCDA-A6A5-2108-48673C96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475154E-A2DA-A112-8F3A-E292F99ED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FB22D7B-CF81-4D4A-B390-7476CA3C4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1B048F0-1811-6508-3847-0AF3F6FD4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A294787-B3AD-4C80-9FCC-D12F4BC26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7B4B502-3AE9-189B-08DE-FC4E3059D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E8848B94-3171-BD2F-E521-B625432CC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7F9F591-335C-00F7-E10A-EBBB21946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3A5E87F-216F-3DBC-DC63-5EB193A9D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6B37EF2-6A9F-A183-524B-D4E9A4B15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5F3B292-7EE1-BBD5-F98C-2F81A41F7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B13F17E-2BC6-5F29-9630-94608B101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C4F5B14-0F38-7815-408C-19153F1D9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A533542-F17D-061F-872E-4AAB997C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B5B3132-2CE5-38FF-1793-5C70258B1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6C72B00-B519-F96D-4D2B-BDCFF0C41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82F1DD7-32A2-937B-F5E0-A1A56072B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73E1907-BC7B-73D0-3BAA-0611D0DAC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7F555E3-E837-A272-8754-8A424D51B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2C4D0B8-B3ED-EA32-606D-0CCCE1BCC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589396D-26E2-23C6-3CDC-0FBE0F5FE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4E167F7-02A6-6BA9-DA84-B2A984C0A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C8FA52F-10C7-8777-3845-DDD795BC10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E483C6-E03D-D1FD-172E-213F0FA80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00F079D7-B764-A5FD-0E59-13D94103B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CB484D6-D35A-2DF9-9DF5-AAC044151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1E4E68D-47C6-C27E-796F-E32DEE949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29EEDB7-5FD8-7E93-4114-19FB0B205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277236F-2E6C-3410-8D06-3CC9BA8B1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EB1DD7D-C6CB-0B12-2301-346AC7BB7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B1D6761-511C-8F0E-66F1-49C3277B8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7A40CB9-A926-F68D-7FA4-DC5F3A5E1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BCC82BF-D495-9E43-34B8-4F71DC86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D0F71CE-6921-60A7-2DDF-AA0E6AB63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D701C8E-9481-59C0-EFEE-22E431922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75C84ED-DDE7-70E5-B5F4-4800BD1C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4BE9476-245E-3431-0E7D-4857E878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6B6A908-B5F4-DE7C-0629-4605295A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4550E5E-A61E-CF4A-3336-8C323C2F6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577C37-29B2-6A56-A00B-958C22666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E56CAF8-F22F-238F-AB1C-A017B4FA3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1118688-014D-3534-E45D-481872040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3EFE989-AD0D-85BC-0385-2781C4E90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115F78F-E989-C41D-7326-8EB5F1EE6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650E3E8-FF01-39F0-9E72-7C914E696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05B4838-36CF-BF50-0609-D532E4E0D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42E0D6A-28E9-A7AC-4F17-EED8E8C7BD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B2AEDE4-851F-F481-550C-311BC0ABF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D930A1-50EE-ECDB-3722-70FBC4BDB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4E1AC91-1581-DEB2-F02F-1377E0E43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0DED2E-09F9-591F-BE51-7AE3453EE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C1A8F15-6BDF-FFF1-49EE-95B7FCFBE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84F954F-2120-5C3D-7802-B7A603789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43A86D6-F71F-39A3-F33F-416622909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EA6F979-79B2-7E1F-CD9A-E9038784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B16A159-4D10-99B9-5F53-FD1F9F23F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D9C329D-D31C-61FA-DBA7-35EAF7CE9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FD21BE5-53C2-44D6-2A02-E861D717D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A244971-E82D-E760-44C2-A0D685521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6E286E-A4E5-6149-7239-45B84845A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C0E879A-DD85-B3AC-F29F-B8BE7F65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4150891-2A78-A003-893A-86E1AD285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A94217C-117C-8532-BD61-7DCACFD74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F594F6E-3274-195A-D9BD-1F7FBADE5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F59C880-E6BE-0160-9A01-77AC56B05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A6F596D-FA85-3B64-A2A8-4AE897639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773FD8D-EB99-3BCD-33A2-4B29AD5F9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5BBA9D0-A855-F330-2397-9CFB9E15F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B3C9E7E-C8FC-1DC7-8CCC-E9F5ACA1B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F092316-A993-5ACE-D873-12DD71D0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FABC7C2-885A-2D96-63B8-B7186EA58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5945A03-0AF8-3534-F914-5A9B28CD5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6E5B4D02-3B2D-7FB1-B97F-CBD5D034B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6F6E95C-0809-784B-8F2C-62A5E7CFE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5915267-7C39-D9AD-5E01-42A602332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FE5301D-A8AC-9530-AB52-CB49B08AD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2FB1505-2769-40DA-1197-7150229C8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BA36185-0020-95D9-2603-1E08C7C32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8771D89-0E71-948E-05B5-C079D21B0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CE7BE3E-C05A-B763-1DBD-F592316A8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6029FC3-EFD3-7BCD-1FD6-CD6DA11EB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33B5DE7-1FAB-8065-23C5-F545AFAA6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9179BDB-D2C0-DEE4-B6A9-D113C184D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39E8F0B-B3C1-3C13-B2AF-A25832B05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7668CD5-88C6-AECC-327E-258667BF8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F0E2B86-4FA9-E3C1-50A6-214470E8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3702701-D249-3BF9-5598-645686C66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CF20A42-2B8A-9739-3715-D341FC8B0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2FEA326-A040-6976-72D9-D56239347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80B85B2-A6E8-98B4-C503-5741FD270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2C628E0-2A95-5774-9CE9-62796AE75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EAE88FD-78D9-EA7E-08D6-34686654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62368DC2-C779-E54F-F268-A618CF4BC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32AF2A6-DE29-8450-69AE-096CEC6D9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52FBA92-F98E-3930-0733-B2B189122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6F1FAFD-890D-94A5-CC90-C791D1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ABDA242-ED30-3AB5-F6F7-75C2FD0C7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4A24B69-F919-79D1-FCCB-89F5089C0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435EA3-CE91-94B0-694A-039968172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BC9EEEC-3FA0-4F88-1B37-91BDE0B28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6DC47214-1F5D-3351-A802-384870245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A7C15EB-E621-EFE5-3410-44D1D591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CFE6464-6BA1-DF95-3B96-BCEF815F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D2B0C82-A6DF-CA13-10A1-59C0EFA8F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605763A-4089-892D-3C76-F409566C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4155E0A-ABF3-2A46-5518-D4765E438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7F51C76-D703-C15C-93A4-5D4E527E0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AA2086-89BD-EA30-1E8A-8E299D63B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820DCF5-234A-B040-E540-4B9EEE70E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D1D22BB-569D-1353-FA72-8E47AE156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76BF8F7-AB70-19AC-4181-4F0DE82E10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D95E725-55B0-2928-3697-3396F8A89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A623E52-17DA-1C2F-3A3B-B858A9B50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5E718A7-C2A5-ED7F-775B-AA1BB8BE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6ADF36-5957-78BA-9B4C-475038CE5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894"/>
            <a:ext cx="12233510" cy="6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5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EA4C6-0045-3CC9-80C8-BE4E1C12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3A3CC-239F-C7D5-D0A6-ECD4EF5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11DA0B8-A2AB-3901-805F-B72AEB088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0B1A760-D83B-B898-92FF-CEF470F2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94B8B6E-3B20-7327-58A7-34B802B00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778F8BAC-EF5D-722F-AE35-FE94A9AC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8CF2E8C-902F-418C-8779-B72ABE189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5DCD16D-0149-FF01-24B5-0801C29F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BF1DBF3-3510-6F12-0ED5-A47FA18D0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5EA47B5-E08A-A42B-3AE6-FB2A37B62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874EC90-6DE3-EF0E-73CD-A741C3BB0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708ECCA-3922-87D1-DCB2-0A78D75754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ABE7886-A2E6-F174-6261-0E64540F4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5564064-E93A-9B93-90A2-D4D139EA0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7FBB372-6F8D-53AB-C619-1241959B0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8D7751E7-A283-C212-BD00-F7D22C7F4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103288A-8068-1956-365E-A0DA8F927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AAE678E-CB9F-97A4-3678-BE5DA2457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7AF4197-FF9C-F766-B7E4-72AA607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D36A914-D4C3-A470-7300-924ED0DF1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0730222-28C3-9001-C446-7B8B1FA08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BBFB63-E5F4-0319-C4AC-9639EE61C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ABC26BA-11CC-09B5-01BF-CA7E27CF1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3CEE042-E5F1-CE2A-1903-81DE79A4C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97FD4D1A-7F5A-3873-CB06-859C4C4C6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8AE8D56-25AC-72AA-E786-AFEB47A5F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0D087B5-77B9-FD14-E9D6-8BA01FDB5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E172C4F-A74B-9DF8-96FE-290987A8B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6701417-1261-5C71-AB95-D799B12F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B07E207-82E6-5BD1-B753-BEEC70DD8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5308A4A-1A56-C53C-CDE7-0D6A693FC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7EE269C-755C-651E-6367-9143FBD1A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76460CD-7D64-682B-7E79-595CDB1B1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813B2A4-9853-E64B-043C-F4F616C81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FAE7CAE-09A4-8DCA-EBF9-85589629C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E35651C-9F1F-851E-F262-A3AA6A2BE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9AB5360-16B8-8213-86FD-DCA4492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A903FFE-02DD-6C32-7F92-8869D3B0D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94B50C8-4EC5-7A41-DE35-A295FB09B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3F756B5-CEAF-E046-8602-082A1B420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7A69546-034D-DD4B-A100-461A833C9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FE560E1-934B-E063-F877-4D17F525D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946582D-80F8-CBE5-5BF7-8F3BB8026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0E05ADD-FABC-F6A9-1910-9C1A07696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1F088216-7EB1-99B1-8850-F5376BD47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98B0278-A5F9-9588-21FD-825532BCE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C780F21-6A52-0743-2D3F-C651B647F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75D05AE-CDFF-607C-4449-86147E841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551945-75A5-5593-8E3F-D0ED049A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3B89093-5AC9-0953-E213-353ACE780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3D670AC-0D15-FC0A-2487-1E3F8FEC8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4032CED-097D-EC84-E376-F4793BDE3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BA547DF-B364-1848-4A26-B550E434C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BB69865-B66F-3E73-2A80-DFB6CC9A2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08685B0-879A-884A-2C17-5ED13320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FB2D1A6-91AE-190C-386C-F041C8AC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B696E09-A548-64FC-506E-C2B3712FB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DC0085-7763-0AA7-8462-3EB20BE75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A8CA028-D7A9-13FB-A791-8D6CAC2F8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E983F02-9117-6C55-0D68-B6CE62B64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1B5A1A3-2270-7BD3-FE2D-8085BC42B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6066D55-5023-2CA2-0698-FAD3B9A15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6448377-D06C-1031-9138-23D5ADF1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C8274D2-3380-AD4C-24D8-02C74811C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10E780C-7477-CCAC-CC26-5C9813108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6695049-055B-F3A7-29C0-B768FF3C0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E3893D5-F9D1-C54D-8559-1AEED0C77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2B816C6-9259-839D-2007-CD68D901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2AC028E-3618-F162-73AF-5C00647839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4C8D853-575C-2961-8E33-83F8AC791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97A7470-8E4A-4934-E39D-E389CC5B5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D87D01B-8528-D844-B123-48BBC15F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3E0DBB-1AEF-9EC0-624B-536D54D9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64FD7E5-AB1A-0C0D-C9B4-5EE04E91B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69F948E-DA21-A7FD-6333-36AA814DD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FECD073-14B5-18EB-3674-F71E2C67B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798E57-56CD-385A-9780-CC4672FE1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9E141B3-783A-7CB6-2E4A-A338D96B6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3D1B621-8E38-2CAA-A571-1901814D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71E6F25-9665-425A-C22B-0BA0B4B4A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D13E872-FD75-73D6-4CA4-A7A76FE1D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87740C8F-B134-C4D0-A5B9-3676AF54B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B601E15-01E4-C806-D277-23CE73BDE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08FDAF4-89E5-6A0A-1373-5AACF000F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94BAD3D-66FB-2423-1104-D31545461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3050C05-023C-EEE8-C437-AE4B58B17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F65B698-E5A9-8BD7-304A-6C16D1288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373FC9E-919C-1497-1009-4FF9E4A97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F30457-9833-E881-48DB-7160D7D68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FC56489-FFBE-6FB3-03A2-6E9FAD467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4224B84-7578-48E0-446B-57D8FC154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08FAEB5-03BD-EDEC-2BBF-0CCD74561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BC29EEB-9B98-BBEC-E621-BCAD51E9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5B792AC-EC12-4BAD-7CA5-1E892058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7B3BE84-8444-7B4B-BA82-366798061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F8A63FA-FE1D-403F-A5E8-DA6112C83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A1A378C-1788-1413-0F09-41FDE0AD5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00E5257-BE96-9693-C388-7A2695690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B499327-977E-7AD8-3ACD-3C10A7C1C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0BF22EDB-E59F-D266-6058-A9588871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4D2198D-2076-78B7-3816-7816CE2F9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BBD806-EEF6-9D01-920A-8C5175DA3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2AD3F90-987B-3FCE-3F81-C98AF6F26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90AFAE8-CFE4-6600-F8C2-44F32C53E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0067D05-68CE-BD2E-63AF-F8CF07CF8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4A0A9E8-BC4C-5340-51F1-62A2AEE31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E86666D-AF64-58DF-7D70-B36C78532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44E3D73-0F41-C72B-A11E-377BB150F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9A27FCC-D373-91E7-5531-5E58DC649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45D47B7-C100-60CE-E339-57F82425D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EF3E54F-EDA7-0E7D-85AE-7F16548B0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23EA0D8-D90B-2E82-8D7E-857F9423A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1A9E5A3-026B-B150-0ED4-36C8B0406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7183ACB-BBD8-0FB9-2496-280A81F26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D9AE29-829B-4D75-57DB-389C65CE1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9C7D5FA-2741-6829-7099-6A3DEA19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EC176C9-334D-2E1F-2A90-7CC858FAD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E48D79-BCCE-56DD-EA1D-C045482A0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416093D-F81F-9A66-8342-38ECEC697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FAE90B2-5DF0-5F19-94B3-938554DFF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713D802-9DB9-9C3B-7809-58F6AF77D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13C0E11-D70B-8B24-8525-092E8C17AF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0F1C0E8-47E9-52DB-C03B-7540ADB8C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7684925-FEB7-D877-813A-32DD52F80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6FB7945-0503-A314-EDA4-A2E4F1EE1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11EEB5D-C28C-33E6-2A2C-2C70FA8A2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CE0C8A9-1BA1-F1B4-7532-FAA8055AF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22F68BC-D2CB-0401-FD1E-B34DCAA0B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C697629-359E-C905-F7C7-F64A8E456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BA49C4C-A508-5EB1-583B-9AA5FD933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16A309E-BB7B-C033-43ED-9487A420F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51710C4-CC8A-0715-D7D2-13B0AACB7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27091F4-BBDA-0859-1B98-2CECBAA0D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C575660-3C84-8339-E2A0-9305C1132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9385449-9CCA-14C8-7643-5C7381071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1A8BFA0-A9E7-40CA-8339-5E6195F40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E8268F5-27C6-FDF1-519F-A0570A74C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E07BCA5-ED51-FEF6-64AD-B8808A7F0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485B86C-7568-3C64-1C63-32C05C0CD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CEA092F-A2BF-2DC6-B0B5-0C7DB066A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3578DE1-348F-3E5C-D195-585C595E54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6354EF5-E077-1423-1113-0C3F33C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0AEEF30-D2DE-7D14-3713-E01949751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01233F8-616D-2674-DD69-DA2BFA81A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844FDDF-B0AB-8268-73FC-17544FC99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267448F1-AE2A-A5DF-FB2A-C24714C31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8ECE63E-574E-FFE1-D4E2-509F235F1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A9D4C26-ADA6-B91C-58E9-59CD14427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C1D6439-C578-302F-2FAF-484837398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7547E72-75E5-FB9D-D8D9-D1A9586C3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95AA10-4169-1395-30BB-FC1AE0956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1834F7A-4DD4-7A14-5EF8-FC5A6B5B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4F4079E-196D-3F4F-1920-8C611905AA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679A6F8-280C-8258-CE5F-A4A8F902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F6C14DE-EAD6-A26E-26EB-0B11E5AF4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5D92AC5-0616-7404-8E2D-7A7E9E81B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F850394-0B1C-9CAA-0722-A1D40BAE4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00609B0-FAAD-4882-9DA6-89314E17C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E8050D8-0638-8D5F-E3B4-19FFA584F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D1EFB96-EDCF-744F-AF1B-0FE6BC751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2C1CEEA-B81A-5BCE-E999-F2863835B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02FC869-9469-8F30-9326-339FB5B27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977D083-4078-A1F3-2A72-19A86B69A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B9AAF6D-CD3E-25CB-6B98-A49DCFA9B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C9EFEE0-76BA-A821-9B66-0BE5EC017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D0A2FB9A-2141-F4FA-0959-24BCA22D1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2B1943-169A-A706-BE99-192EA7FE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36598F-0B4C-EDBE-0107-59F4C8EF6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085" y="-27511"/>
            <a:ext cx="12370637" cy="69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4557E-3985-7484-F8C8-765A5C7F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435B4-2F61-C936-EA99-42CD19DE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6CC7126-9ABD-4540-E6A3-EC95C02AF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104ED075-9D6F-F803-AEE1-654D47542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5DBF273-6F65-D06A-B15B-8DFBFB648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D949B06-A61F-B878-7CD4-C6CDC55D0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43195C0-3FAA-55D6-62CC-9A71AB400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8A0A8C5-E026-235E-6E6E-E95E68173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283CDCC-AF05-783A-5C0B-31A367C54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8498D35-E4B6-D68B-4113-20B01FE1C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A71EDB6-E46A-37C4-3F0A-EC909ECB4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0FC1FA-CD4C-4388-0DD2-44031CBB3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557402B-1A9D-8C66-7F9C-7A7B3D3CB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BCAC847-B1E7-97E9-7C36-C5A6B666D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03B168F-0191-F35A-38F7-A7BF138A7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3E6BF61-7F21-1484-E0E9-5524FDA6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91A15BF-2ADC-B6DB-180E-1FB0EA430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1F3092C-2917-F7B1-85F9-6C55C0A1F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2576B89-51D2-2E3D-8CDC-6BAD3AA88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A40BDC8-7BF5-A1FF-B103-2D5E40D4F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BCCE7F2-F217-98AA-FD7D-E06301D0F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9BC8BAB-6E77-C71B-31DF-7443FA0E6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70C5141-6485-3741-45C2-FF07D1FE0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4293C79-299F-9675-8973-B3F395204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7CA9663-50D6-3AA3-3C46-2FF8FB271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F8F6791-E2C9-F46F-DDEF-E21E07DCE5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935511-EBF0-B4A0-99F2-75CC72B6D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8D59042-7CDE-930A-1925-31EDF480E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A42338-91DA-F27F-BB49-3155792A2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10DCADA-FCFF-5446-1579-31E9BC2DC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30164B5-FFC9-EBAD-5570-75C0017E9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3274A1B-8C71-626D-5162-DBBFD04C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11F547A-9628-D4D5-02C1-8FF02239C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56258B1-79C0-AE32-838C-E7B7C589D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6BD7814-921B-EAD8-9F4F-2949F888B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1B20229-28E1-40DA-C0C8-F305A0572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B3AAE4C-97C2-B0E2-A1C5-3239A0040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F076DCB-4383-31E9-63EC-AE98C645F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573A9BE-EC58-7F6F-8F9C-87B0ED20E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54942F8-A5B6-E9EC-7366-58065C90C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D3D1EE1-A3E5-E2D9-1232-C217EB9FB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419F65F-3D78-7D70-B497-3AA5412D3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F877DB-C336-EF17-770F-30DF9D0421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56E32BBB-CA43-6FDE-D221-A32D79132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C1A0391-CB5E-9BE2-390E-D4E87221A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EAEACE1-5B44-CD2B-623E-E81CC1360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4BEBF72-AE84-FABB-6BBE-B9C50C5D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E8D078D-E8A9-3763-2C96-1E97D084A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81776DE-ADF4-5D64-85E3-1A0C70B63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6EA2375-5D5C-7221-2530-E2C055C021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1CFFD82-9E20-6CD0-85D5-489335646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1C79F1C3-BD6A-E227-A8AE-11C65C5D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8806D40-0749-1D27-6A3F-23E34FEA2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9B29F23-2A0D-AC8F-A937-68ADB72E0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F2898EF-D646-3A26-31BC-BE6CEBDFA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E5032A9-A8AC-B860-5579-7FF18E1F7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812B4D5-FA73-BCF4-23C1-CF4617CA1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23018C2-80F6-35E8-4DC7-B8F980A1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A9A5E01-7AF2-9A80-8DDB-8A3B58E79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08E839F-AA79-38F6-896C-DA78FC299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782D750-3596-73A3-400E-5D5493F18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D138D76-74B9-7426-A6A3-0716EC22F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789CD1E-F86B-8D1B-95E3-9304AE8D8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07100E4-4C2B-3BE3-CFA1-D265A07F8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3F4C4AF-153D-6863-EBD6-DFDCEBDE5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315ED31-439F-5246-C181-2D26EFBC9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8FF9695-737F-C6EA-143B-CD8A775A1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61BFC3F-58C9-309C-421B-1D8AEF29B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A4FBFFA-19F5-B5EA-9C87-946733AA0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40A4B37-5C44-89FD-F0FF-E4CF0DC40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7D44F1F-1694-7175-43E3-3577AA43B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F1F592D-87E1-1D43-483D-39F3BBFBD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8DF1135-CF07-4027-0D03-7E73FAD7B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DA42C09-6A62-DF92-DDC9-6B8ADAE44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5C2EC60-7895-0633-B127-0E759794F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B02679C-4B2F-9474-BD63-A09259D1B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7D0CCC5-2820-578C-93C2-73AFB6D865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504A7EF-D44A-AAEE-B9BE-CD47A0BE4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1CA10AA-5386-E975-8297-53538E475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F060285-7BAA-575D-86FC-DC3F6409E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B96737D-C433-9A6E-6590-21AEEF459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3A3A358-BDF6-5710-5DA5-8B4C7262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D9F1AB6-DCF7-C447-11D8-150370074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DB08069-9BC4-D64B-05DB-11BBB2FA7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9397677-DC87-3267-2CDA-0CA33103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AAF1DA-6346-6A5C-958C-5BB817BDD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2C6CF41-A348-AA02-9ABD-07A6E7D54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D68D977-1E6E-BE21-1AA0-9CCC51943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F9B7D7E-656E-68F5-D8A4-4F6DC5126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FDDA665-58D0-8CDD-8268-AFEBBC00EA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53BD1EB-F271-54F5-7320-5FF241D51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5F225D1-BFA9-217B-35BF-899C2966B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8E57BD1-43BE-21B6-E358-162C245B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8855324-B362-5E97-0EA0-477F39CA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2E43D08-495B-B743-C419-E095F0224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CEA9C4C-04AD-83CB-D765-6A587F909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09C1594-48B3-289D-FFD9-96536B371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861FE76-98EC-FA48-1CF7-552111D4F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5D5A9BB-F959-85DD-DEAB-7A555FF94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2D212BD-74FB-29C9-429E-E59CC9D11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E872C59-72AF-5D0A-DC02-7F433C157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4F8201B-B153-4E82-D146-BD70A1060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71B98D8-10BF-4625-A908-BD60B1F13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6FA1A58-8270-A866-C893-E839B3032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12AA265-1A1A-8A13-0EAF-BECED42F9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9FC680C-9C2E-0AB3-C15A-6AC037BC2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ED34CE9-43C6-021F-500B-E598C18F5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09C6EAC-58D4-467F-5E23-DF861D1AD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B287C69-6A69-F1D6-EEE3-8CF75F291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86EE756-1158-5AD4-0207-8DFD31B53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58A513F-B351-1E3D-FC88-4FDBACF2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4D67600-801B-F81F-11A3-28A9A47B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183C61-CEF8-6407-21F6-DBD6E0B14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B00D31-882A-B2A0-C1FA-FCA351CE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328F7D6-63B8-6198-EB65-5D6323139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62C6A22-0B65-93DF-0D03-E5623E6F6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D4D99C8-97B8-5DE2-7B92-74D525AEA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0F5EC43-21CC-FF02-5B7B-9B3D541EA5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E633CF0-F9C4-C116-3FBD-3DC91CD40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A2FF834-F968-1185-3D5B-8DFA1F4B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C5A2C39-517F-2534-C9B3-1A5DDC51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F78F0DF-B54F-5126-EB25-D360E0FC1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DEE0C58-DC43-AFBB-B4A5-FF7096F3A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FD06E38-DAE0-EB14-1137-6D019B52B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B94E105-3912-92CF-A20E-AE7AC79E3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0F5C527-B881-28A5-BAA0-79255A7EB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2A509F8-1195-5191-3544-F9300B4FF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80B8AD-0DF5-F65C-7AC5-AC951C590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7784033-E451-6567-A7AA-FDBD98ACC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D22C7C3-FB45-39D0-7851-08E0B819A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046325A-E481-C898-1C5F-0ED59AE41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961D1EF-E389-1455-1382-BE8739025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C68E666-0641-D6EB-EC65-4AD92DA50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3C060AD-B4C8-00AD-AAAA-592D1DD93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3BE417D-7F46-AA6C-4A6F-D2C1454E8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86DC4578-A079-9342-4D1D-0429FB66D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03D2CAC-C054-F8B3-F9D8-978CF4CF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79B6D4F-4E15-B74D-F546-9DF9559E7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67E373F-D785-9B95-02EC-E10380167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17EEF14-78C7-D9C6-F9C8-BF4AB80C5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AFE5246-79CE-FA24-E465-B18C552B4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5D08BD-C125-F818-15D8-C29DB5F3F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45ABAF1-BDA6-2C53-CC28-62580DD18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AFA3C95-B663-1C16-AC5C-007872F53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82B5FA0-5666-220A-BF79-054198D44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C9E53F4-C4FA-6A33-4BDA-362CECE58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4197F71-449A-B19D-6658-F3344417F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DB14FDC-BCDE-06B4-02AA-B92A673D4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BDB2540-79B8-0533-C63C-B6359798A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E664D03-3043-7787-47AC-A54BD44E7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0F90DD5-5864-802D-3814-A9258AED9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3D27776-FA69-9A65-2012-F30266187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B9895B1-06AB-F9C8-38B3-37AA1B2EE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B4983D8-0F82-07A6-63C0-965A13255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89BBE00-FDF0-4D8F-D517-C729CBF22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2955FB2-9964-4BDA-366B-DE1068DA4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9D9411D-200A-BB48-C2D2-3074E97D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4D618D-6DEE-55ED-90D4-16E5E6C6B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5644B92-64FC-B28F-5F4A-E1A6F25B2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42BDC71-F3FA-2050-A03E-489780128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0841F0E-2865-3CD7-3A02-35566E950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A2E365A-349E-9904-D429-09D953B4A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6FCFDE0-1356-F82A-B7AF-08D128A1C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9FD869A-4D7F-D0E0-541E-4C6DF839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8B782A-F776-A470-97D5-0FDE48015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B4234B0-77FA-0696-F5F6-AE0421625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8F09DC0-444E-2861-DCE6-290D1E297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-3909"/>
            <a:ext cx="12192001" cy="6919786"/>
          </a:xfrm>
        </p:spPr>
      </p:pic>
    </p:spTree>
    <p:extLst>
      <p:ext uri="{BB962C8B-B14F-4D97-AF65-F5344CB8AC3E}">
        <p14:creationId xmlns:p14="http://schemas.microsoft.com/office/powerpoint/2010/main" val="423363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6D076-9FC3-2CBF-F797-09AA97AE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BADED-B64F-FEB8-D2DF-86C0804F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F7F82F6-1C1F-B20E-AD49-CC8F5FCD6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0EEECD8-C013-DDF9-7837-D649899AA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E033298-97DD-0EF3-70EC-A34BFD5F3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EFB1137-8BD4-B4B5-4DBF-F84B7111B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DC2F00C-D2E6-7FE8-60D0-0D40BD91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008A12B-E9C8-B750-BDEF-817569EA4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500772A6-CB6A-6E2B-0AC1-605FD4CE5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A43E06E-963D-AED9-3C92-51216DAD1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393BBA1-360B-A7BB-6D4F-9874079C8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21D9B354-5946-81CB-0D90-4C4620C8F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832B1ED-BA20-0C32-2B42-B2408D8F2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8E6EC34-CD16-4419-6968-88098E98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1C48DF8-54A0-FE63-5367-3C63A9DCC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300E4E2-EFF7-F9EE-4F18-B7BCB3ADD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C54BE00-C393-07AD-6EF7-6213EE97F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14460E6-9A4A-DEA1-3F40-58C9D5FA1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932D21F-AF90-C492-5022-76BA64B07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EEBD919-E77E-9AF4-2DB4-503F7E99A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5E459FD-56A8-136F-EE7A-541F053ED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3EF00BD-AB57-431C-D038-C3AC31C96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4FCAB95D-28FC-A7E4-E2F9-987719608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6CB1A1F-400F-CC39-8F8B-B85ADA2B0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D7F1A7D-BEEC-7F2B-C664-A8F38621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C2B6DD2-F19E-C6EF-0133-E62456C4AD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08A1D93-8C82-76F7-CE2C-862178DF9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8060408-8A1F-7528-1CC0-F97F11E7E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665C9EC-1A29-9DF8-05E4-71FA7F45E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5824BB5-D1D7-AF27-9BBB-ABD262FCE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32AD31-10F3-2E40-BAC0-D981A656B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7C714463-EE80-9EBD-3805-A109E2B29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BBD6898-275D-A278-3BE7-FF79C3E33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BE9D0C2-18FD-4B85-DC04-64FDA5D0D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AC0A40F-2EFD-38C1-BDA9-F5EE537BE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4338D4C-CF90-5CB3-05EE-DC73915CC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53AA546-233B-8A6E-3BB5-FCA32DD7F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167AC8E5-BD85-956E-B960-64D2DC6A7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A154F1D-3176-3D8D-CC51-9BE9C9BA4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4017512-D874-5A5E-3404-C13D81B9DE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0E57D98-17FD-BD58-BB25-16D3CAA2C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5A0DB55-E533-7434-CF46-BBB602075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A559BBE-8DA5-BD7A-3137-07E5C748B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9A9B1C8-7EEA-B087-DE95-D21C2D847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9CE9C61-739E-42C0-CF6F-83FC8F301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473B39AB-1908-C52C-B93D-15663A2DA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588C5B5-76E0-94EF-D925-FAC094ECF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95F796B-41F2-1EC2-8D42-9B756E9A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3925EAB-0FEE-8150-9AE8-8E0ABB5F5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12105EC-5514-48CD-85AE-CDF7B5809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0B38F739-A735-A7DF-987F-148DEF9B4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7EF310C-86A2-3450-E54F-6A245F0FB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9EE7CC8-8C3E-E566-3638-E7F27BD1C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CC1539-30C5-9E65-BFD1-CBBBC1861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D355B77-AB29-98C4-C40F-FCC3A90A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9D6B1DB-5900-9B04-0EAE-72D9D1034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00A6818-D7E1-FF27-9A4F-CAE922E3D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B60776EE-F901-A337-9369-F49413CE2E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93E32A9-AEAF-6D9C-0235-1683186E0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9884815-C63C-975B-F24E-0AE5A8B09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1596863-D121-21F8-BAFD-5220085834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8BF3508-67B1-BC77-208B-5808F236C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1CCEB86-7279-1238-A9AA-0A82B6574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7FB2682-8987-3D9F-37D8-AAB92A8A9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16FA8B-6635-7E10-170D-B54743F2A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C11489C-E063-68C0-FD44-2A5507B2D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26798D1-CEA4-6619-F9CE-F33931DF9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47994FD-3DED-8E33-96F7-1ECC21164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F9915F5-2A51-B2A6-D8DB-4DC8BA6BDB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4F9B03C-8962-2F12-CACA-E3E76CB54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113FFE9-6DC4-2572-1D4E-7903F2986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A4F0097-1EB2-82F3-58A3-4005BF135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A502D4A-4178-3308-606F-B8CA0E447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AA4CEEA-CE51-F3F9-C576-5FBC61BA4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40413B9-C4B3-AB33-D440-FDB6B8DF4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556C4C05-30DB-D5E2-23A9-D8EDC375A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1B21EED-804D-A20B-3731-08A3CF820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6243963-75DE-C227-0D0C-7430BA573A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192BCE8-AF6F-2419-76E3-87955D805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7F3106D-1C11-B1E8-D89E-D16CBE18E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DF887C9-F78C-03F5-86F0-4AB522E708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2481C64-F5EE-D3BD-33A7-AB681980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73162D9-96D0-ADD7-8678-98C8DED6E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0049560-C0E7-8810-6DFB-1A76DD611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506D7F8-E062-2F8B-C47D-75A131C7F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D6533D8-85AD-9929-8EAC-62329C02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7BD9712-08DA-E037-ED19-92C669B14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94C2BB0-1C71-0416-D104-6F303F62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A6E5BBBB-486C-1D41-56A3-3B83380EF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BC243A09-608F-7238-65DC-3A07C7059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C7A3444-F281-9F62-745B-4AB577E34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3EC3480-193F-CFF1-E469-08C3E9643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7835AFC-E1BF-1799-6AB3-83D6AC613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0192124-BDA9-EA6B-8E73-3E40E244F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7BFF274-2CC8-8087-0DAA-2266FC7FA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48F2BBD-8E8C-2580-8F86-F6F6295DB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1AE28EE-25BB-64FB-C42D-0F2585945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71C3649-7F37-9E49-0B8C-4BA129A64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735E4E6-4A48-A961-AB4D-9363A29B9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017339BC-D375-F3B9-C017-DB20C7BC7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2BCEAFF-1346-CBF0-8E17-7306BB359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7324483-6BA5-9688-22AE-77FF194450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5B0954E-FE11-43DE-EF92-D6E70B84C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4A83DF7-D7B3-E425-3FBD-9112FCAC6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00C91D5-D55F-C65A-18AD-42269997A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DA4002D-6CF6-DEC8-FF88-593A753C6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478E2D0-8501-3015-3469-CAFBBB9F3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A3543CF-28BB-3718-E138-0B4F5E252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54C54C8B-9AFA-914A-695E-A2235788E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67F9460-3CB6-7D30-D475-AEB4067EC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E30CDEF-2A66-A18A-F779-942FDE50E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2176A48-088A-12BF-3814-1126CA319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1955EEA-57DD-39B4-1E66-2277DB2EE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1417545-0A72-AA4F-2DC0-359CB2A0B9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2603111-238E-F264-3D53-2EAE1EC52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93EB462-919B-B6AB-AE27-6FCD7143D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0FED12-3DFE-9922-B93F-117711CA1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CBBD8E2-2BBC-D36E-44E6-687061980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300B23C-2936-F069-E2BC-755F42517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F3585E1-6D41-F8F6-B6F0-222B3DBFA5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41906BF-4E20-7668-C7C1-39BEFE033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FCE4247-648C-66E7-F37C-15726D5E5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D0C42513-E059-3594-DB05-D320CAA75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C6A7173-1B4D-C04E-97D9-3A97A4247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FC1D8-0531-2DD7-C579-8AB6EA40A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601A5F5-E2C6-5DCD-4F7F-F6EB155AD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FEA889E-2508-A4AC-1E14-FE4E62378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3B0E9B0-836A-6E35-6800-464ED1150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16DC0FA-4CEF-DEBB-D660-48CDA4654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1E7042C2-39EB-BFAF-CBB6-FAD43B465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1E9F7A24-607A-E617-43B4-71675407C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B4D635D-1E18-D6CC-B3D7-28E51E1D4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79E956E-1A7E-7F48-70DA-4F55CEACA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A71BFD28-7F21-D766-6ADB-190511EA7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6F06FD3E-A490-D2FC-58F3-31178C6EA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45C9528-0470-EBC2-D9F2-A047A3D9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60E2CED-D9B7-80B7-E223-A7EAB8B8F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21CEB9D1-16AB-27ED-2DE5-98921576A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C11B2C7-4C7B-7D3D-5590-4927998F9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5432B28-77E4-BA1F-5DE0-FDB59F5DA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89E1BB6-9B35-E36D-8AA2-BBF579A00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D6F1746D-E39E-BF01-A2D7-A0F34A46E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161DEB9C-BDFB-E6ED-9853-4D682C873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CF6C151-375C-0F03-CFFC-C2D71FA6E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E43C942-E6B6-E128-8C1F-0CB11664E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217714F-B3BD-3D13-9057-D8E5EF096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21DEAC7-8A1D-0117-353D-02250B544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3CECF1E-EF1C-08DD-8FF5-C5586B472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A588B75-B9DF-9C3D-5FE0-BA6D67B68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5FF2C4A-10DA-1307-8D30-D3A5A781A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F70C6F5-6731-E62C-37B4-982B91404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A71298A-1F05-FA54-6880-61E52C88E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BE5DD8C-81D6-42DA-6F23-E98DF701E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7F436EC0-5E9A-BED9-2B8C-2DAEBEF1D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1CB930E-7C20-A16C-0E21-C8563EE875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626A757-BCE0-7DF3-0716-0DC74976D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874D2C1-485F-DEAD-64B8-C48341595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407BF3F-E91A-A2C4-8B62-624410FD1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72AB7B8-91E2-F928-2432-B3CB1A2E9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8FAA3AD-E3BA-48E7-8E5B-C2A72B52A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0204796-4A84-0781-5035-7E0E95322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1CF36D0-A0BB-0751-79A5-329F6F678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ACAD21D-209E-B60A-1D6F-5629011D9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FE236E7-BBA7-E78A-3CE0-307D924A3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7AD8659-95DE-2583-73D1-8FB3F6A32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CF245D8-5CF1-8390-3F83-5B4CED84F1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BF4E18-22BD-46F8-4E62-C0F93B7C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009" y="-3908"/>
            <a:ext cx="12196009" cy="6884476"/>
          </a:xfrm>
        </p:spPr>
      </p:pic>
    </p:spTree>
    <p:extLst>
      <p:ext uri="{BB962C8B-B14F-4D97-AF65-F5344CB8AC3E}">
        <p14:creationId xmlns:p14="http://schemas.microsoft.com/office/powerpoint/2010/main" val="15994989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674</TotalTime>
  <Words>79</Words>
  <Application>Microsoft Office PowerPoint</Application>
  <PresentationFormat>Widescreen</PresentationFormat>
  <Paragraphs>33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Estruturas de Decisão composta – Modulo 4</vt:lpstr>
      <vt:lpstr>Video “Criação de programas”</vt:lpstr>
      <vt:lpstr>Tecnologia global</vt:lpstr>
      <vt:lpstr>Tecnologia global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Resolução </vt:lpstr>
      <vt:lpstr>Resolução </vt:lpstr>
      <vt:lpstr>Resolução </vt:lpstr>
      <vt:lpstr>Resolução </vt:lpstr>
      <vt:lpstr>Resolução </vt:lpstr>
      <vt:lpstr>Resolução 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12</cp:revision>
  <dcterms:created xsi:type="dcterms:W3CDTF">2025-03-05T19:26:57Z</dcterms:created>
  <dcterms:modified xsi:type="dcterms:W3CDTF">2025-03-31T13:59:06Z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